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 id="2147483744" r:id="rId2"/>
    <p:sldMasterId id="2147483756" r:id="rId3"/>
    <p:sldMasterId id="2147483768" r:id="rId4"/>
    <p:sldMasterId id="2147483780" r:id="rId5"/>
    <p:sldMasterId id="2147483792" r:id="rId6"/>
  </p:sldMasterIdLst>
  <p:sldIdLst>
    <p:sldId id="256" r:id="rId7"/>
    <p:sldId id="259" r:id="rId8"/>
    <p:sldId id="257" r:id="rId9"/>
    <p:sldId id="268" r:id="rId10"/>
    <p:sldId id="269" r:id="rId11"/>
    <p:sldId id="270" r:id="rId12"/>
    <p:sldId id="271" r:id="rId13"/>
    <p:sldId id="272" r:id="rId14"/>
    <p:sldId id="260" r:id="rId15"/>
    <p:sldId id="258" r:id="rId16"/>
    <p:sldId id="261" r:id="rId17"/>
    <p:sldId id="264" r:id="rId18"/>
  </p:sldIdLst>
  <p:sldSz cx="9144000" cy="6858000" type="screen4x3"/>
  <p:notesSz cx="6858000" cy="9144000"/>
  <p:defaultTex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0" d="100"/>
          <a:sy n="100" d="100"/>
        </p:scale>
        <p:origin x="-294"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5" Type="http://schemas.openxmlformats.org/officeDocument/2006/relationships/slideMaster" Target="slideMasters/slideMaster5.xml"/><Relationship Id="rId15" Type="http://schemas.openxmlformats.org/officeDocument/2006/relationships/slide" Target="slides/slide9.xml"/><Relationship Id="rId10" Type="http://schemas.openxmlformats.org/officeDocument/2006/relationships/slide" Target="slides/slide4.xml"/><Relationship Id="rId19"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Pavadinimo skaidrė">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891821" y="5617774"/>
            <a:ext cx="7382935"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989952" y="1016990"/>
            <a:ext cx="7179733" cy="4831643"/>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90600" y="1009650"/>
            <a:ext cx="7179733" cy="4831643"/>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769521" y="702069"/>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7855433" y="749720"/>
            <a:ext cx="566928" cy="566928"/>
          </a:xfrm>
          <a:prstGeom prst="rect">
            <a:avLst/>
          </a:prstGeom>
          <a:noFill/>
        </p:spPr>
      </p:pic>
      <p:sp>
        <p:nvSpPr>
          <p:cNvPr id="2" name="Title 1"/>
          <p:cNvSpPr>
            <a:spLocks noGrp="1"/>
          </p:cNvSpPr>
          <p:nvPr>
            <p:ph type="ctrTitle"/>
          </p:nvPr>
        </p:nvSpPr>
        <p:spPr>
          <a:xfrm>
            <a:off x="1727201" y="1794935"/>
            <a:ext cx="5723468" cy="1828090"/>
          </a:xfrm>
        </p:spPr>
        <p:txBody>
          <a:bodyPr anchor="b">
            <a:normAutofit/>
          </a:bodyPr>
          <a:lstStyle>
            <a:lvl1pPr>
              <a:defRPr sz="4800"/>
            </a:lvl1pPr>
          </a:lstStyle>
          <a:p>
            <a:r>
              <a:rPr lang="lt-LT" smtClean="0"/>
              <a:t>Spustelėję redag. ruoš. pavad. stilių</a:t>
            </a:r>
            <a:endParaRPr lang="en-US"/>
          </a:p>
        </p:txBody>
      </p:sp>
      <p:sp>
        <p:nvSpPr>
          <p:cNvPr id="3" name="Subtitle 2"/>
          <p:cNvSpPr>
            <a:spLocks noGrp="1"/>
          </p:cNvSpPr>
          <p:nvPr>
            <p:ph type="subTitle" idx="1"/>
          </p:nvPr>
        </p:nvSpPr>
        <p:spPr>
          <a:xfrm>
            <a:off x="1727200" y="3736622"/>
            <a:ext cx="5712179" cy="15240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lt-LT" smtClean="0"/>
              <a:t>Spustelėję redag. ruoš. paantrš. stilių</a:t>
            </a:r>
            <a:endParaRPr lang="en-US" dirty="0"/>
          </a:p>
        </p:txBody>
      </p:sp>
      <p:sp>
        <p:nvSpPr>
          <p:cNvPr id="4" name="Date Placeholder 3"/>
          <p:cNvSpPr>
            <a:spLocks noGrp="1"/>
          </p:cNvSpPr>
          <p:nvPr>
            <p:ph type="dt" sz="half" idx="10"/>
          </p:nvPr>
        </p:nvSpPr>
        <p:spPr>
          <a:xfrm>
            <a:off x="6770676" y="5357592"/>
            <a:ext cx="1213821" cy="365125"/>
          </a:xfrm>
        </p:spPr>
        <p:txBody>
          <a:bodyPr/>
          <a:lstStyle/>
          <a:p>
            <a:fld id="{42956D04-A3C8-49D4-B877-B45534FE3A10}" type="datetimeFigureOut">
              <a:rPr lang="lt-LT" smtClean="0"/>
              <a:t>2016.10.20</a:t>
            </a:fld>
            <a:endParaRPr lang="lt-LT"/>
          </a:p>
        </p:txBody>
      </p:sp>
      <p:sp>
        <p:nvSpPr>
          <p:cNvPr id="5" name="Footer Placeholder 4"/>
          <p:cNvSpPr>
            <a:spLocks noGrp="1"/>
          </p:cNvSpPr>
          <p:nvPr>
            <p:ph type="ftr" sz="quarter" idx="11"/>
          </p:nvPr>
        </p:nvSpPr>
        <p:spPr>
          <a:xfrm>
            <a:off x="1174044" y="5357592"/>
            <a:ext cx="5034845" cy="365125"/>
          </a:xfrm>
        </p:spPr>
        <p:txBody>
          <a:bodyPr/>
          <a:lstStyle/>
          <a:p>
            <a:endParaRPr lang="lt-LT"/>
          </a:p>
        </p:txBody>
      </p:sp>
      <p:sp>
        <p:nvSpPr>
          <p:cNvPr id="6" name="Slide Number Placeholder 5"/>
          <p:cNvSpPr>
            <a:spLocks noGrp="1"/>
          </p:cNvSpPr>
          <p:nvPr>
            <p:ph type="sldNum" sz="quarter" idx="12"/>
          </p:nvPr>
        </p:nvSpPr>
        <p:spPr>
          <a:xfrm>
            <a:off x="6213930" y="5357592"/>
            <a:ext cx="554023" cy="365125"/>
          </a:xfrm>
        </p:spPr>
        <p:txBody>
          <a:bodyPr/>
          <a:lstStyle>
            <a:lvl1pPr algn="ctr">
              <a:defRPr/>
            </a:lvl1pPr>
          </a:lstStyle>
          <a:p>
            <a:fld id="{A226E2A6-6D93-4997-8D45-933F879E6E5B}" type="slidenum">
              <a:rPr lang="lt-LT" smtClean="0"/>
              <a:t>‹#›</a:t>
            </a:fld>
            <a:endParaRPr lang="lt-L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Pavadinimas ir vertikalus teksta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smtClean="0"/>
              <a:t>Spustelėję redag. ruoš. pavad. stilių</a:t>
            </a:r>
            <a:endParaRPr lang="en-US"/>
          </a:p>
        </p:txBody>
      </p:sp>
      <p:sp>
        <p:nvSpPr>
          <p:cNvPr id="3" name="Vertical Text Placeholder 2"/>
          <p:cNvSpPr>
            <a:spLocks noGrp="1"/>
          </p:cNvSpPr>
          <p:nvPr>
            <p:ph type="body" orient="vert" idx="1"/>
          </p:nvPr>
        </p:nvSpPr>
        <p:spPr/>
        <p:txBody>
          <a:bodyPr vert="eaVert" anchor="ct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en-US"/>
          </a:p>
        </p:txBody>
      </p:sp>
      <p:sp>
        <p:nvSpPr>
          <p:cNvPr id="4" name="Date Placeholder 3"/>
          <p:cNvSpPr>
            <a:spLocks noGrp="1"/>
          </p:cNvSpPr>
          <p:nvPr>
            <p:ph type="dt" sz="half" idx="10"/>
          </p:nvPr>
        </p:nvSpPr>
        <p:spPr/>
        <p:txBody>
          <a:bodyPr/>
          <a:lstStyle/>
          <a:p>
            <a:fld id="{42956D04-A3C8-49D4-B877-B45534FE3A10}" type="datetimeFigureOut">
              <a:rPr lang="lt-LT" smtClean="0"/>
              <a:t>2016.10.20</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A226E2A6-6D93-4997-8D45-933F879E6E5B}" type="slidenum">
              <a:rPr lang="lt-LT" smtClean="0"/>
              <a:t>‹#›</a:t>
            </a:fld>
            <a:endParaRPr lang="lt-L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us pavadinimas ir tekstas">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925690"/>
            <a:ext cx="1430867" cy="4763911"/>
          </a:xfrm>
        </p:spPr>
        <p:txBody>
          <a:bodyPr vert="eaVert"/>
          <a:lstStyle>
            <a:lvl1pPr algn="l">
              <a:defRPr/>
            </a:lvl1pPr>
          </a:lstStyle>
          <a:p>
            <a:r>
              <a:rPr lang="lt-LT" smtClean="0"/>
              <a:t>Spustelėję redag. ruoš. pavad. stilių</a:t>
            </a:r>
            <a:endParaRPr lang="en-US" dirty="0"/>
          </a:p>
        </p:txBody>
      </p:sp>
      <p:sp>
        <p:nvSpPr>
          <p:cNvPr id="3" name="Vertical Text Placeholder 2"/>
          <p:cNvSpPr>
            <a:spLocks noGrp="1"/>
          </p:cNvSpPr>
          <p:nvPr>
            <p:ph type="body" orient="vert" idx="1"/>
          </p:nvPr>
        </p:nvSpPr>
        <p:spPr>
          <a:xfrm>
            <a:off x="1298221" y="1106312"/>
            <a:ext cx="5178779" cy="4402667"/>
          </a:xfrm>
        </p:spPr>
        <p:txBody>
          <a:bodyPr vert="eaVert"/>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en-US"/>
          </a:p>
        </p:txBody>
      </p:sp>
      <p:sp>
        <p:nvSpPr>
          <p:cNvPr id="4" name="Date Placeholder 3"/>
          <p:cNvSpPr>
            <a:spLocks noGrp="1"/>
          </p:cNvSpPr>
          <p:nvPr>
            <p:ph type="dt" sz="half" idx="10"/>
          </p:nvPr>
        </p:nvSpPr>
        <p:spPr/>
        <p:txBody>
          <a:bodyPr/>
          <a:lstStyle/>
          <a:p>
            <a:fld id="{42956D04-A3C8-49D4-B877-B45534FE3A10}" type="datetimeFigureOut">
              <a:rPr lang="lt-LT" smtClean="0"/>
              <a:t>2016.10.20</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A226E2A6-6D93-4997-8D45-933F879E6E5B}" type="slidenum">
              <a:rPr lang="lt-LT" smtClean="0"/>
              <a:t>‹#›</a:t>
            </a:fld>
            <a:endParaRPr lang="lt-LT"/>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Pavadinimo skaidrė">
    <p:spTree>
      <p:nvGrpSpPr>
        <p:cNvPr id="1" name=""/>
        <p:cNvGrpSpPr/>
        <p:nvPr/>
      </p:nvGrpSpPr>
      <p:grpSpPr>
        <a:xfrm>
          <a:off x="0" y="0"/>
          <a:ext cx="0" cy="0"/>
          <a:chOff x="0" y="0"/>
          <a:chExt cx="0" cy="0"/>
        </a:xfrm>
      </p:grpSpPr>
      <p:grpSp>
        <p:nvGrpSpPr>
          <p:cNvPr id="73730" name="Group 2"/>
          <p:cNvGrpSpPr>
            <a:grpSpLocks/>
          </p:cNvGrpSpPr>
          <p:nvPr/>
        </p:nvGrpSpPr>
        <p:grpSpPr bwMode="auto">
          <a:xfrm>
            <a:off x="1658938" y="1600200"/>
            <a:ext cx="6837362" cy="3200400"/>
            <a:chOff x="1045" y="1008"/>
            <a:chExt cx="4307" cy="2016"/>
          </a:xfrm>
        </p:grpSpPr>
        <p:sp>
          <p:nvSpPr>
            <p:cNvPr id="73731" name="Oval 3"/>
            <p:cNvSpPr>
              <a:spLocks noChangeArrowheads="1"/>
            </p:cNvSpPr>
            <p:nvPr/>
          </p:nvSpPr>
          <p:spPr bwMode="hidden">
            <a:xfrm flipH="1">
              <a:off x="4392" y="1008"/>
              <a:ext cx="960" cy="96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lt-LT" altLang="lt-LT" sz="2400" smtClean="0">
                <a:solidFill>
                  <a:srgbClr val="000000"/>
                </a:solidFill>
                <a:latin typeface="Times New Roman" pitchFamily="18" charset="0"/>
              </a:endParaRPr>
            </a:p>
          </p:txBody>
        </p:sp>
        <p:sp>
          <p:nvSpPr>
            <p:cNvPr id="73732" name="Oval 4"/>
            <p:cNvSpPr>
              <a:spLocks noChangeArrowheads="1"/>
            </p:cNvSpPr>
            <p:nvPr/>
          </p:nvSpPr>
          <p:spPr bwMode="hidden">
            <a:xfrm flipH="1">
              <a:off x="3264" y="1008"/>
              <a:ext cx="960" cy="960"/>
            </a:xfrm>
            <a:prstGeom prst="ellipse">
              <a:avLst/>
            </a:prstGeom>
            <a:solidFill>
              <a:schemeClr val="accent2"/>
            </a:soli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lt-LT" altLang="lt-LT" sz="2400" smtClean="0">
                <a:solidFill>
                  <a:srgbClr val="000000"/>
                </a:solidFill>
                <a:latin typeface="Times New Roman" pitchFamily="18" charset="0"/>
              </a:endParaRPr>
            </a:p>
          </p:txBody>
        </p:sp>
        <p:sp>
          <p:nvSpPr>
            <p:cNvPr id="73733" name="Oval 5"/>
            <p:cNvSpPr>
              <a:spLocks noChangeArrowheads="1"/>
            </p:cNvSpPr>
            <p:nvPr/>
          </p:nvSpPr>
          <p:spPr bwMode="hidden">
            <a:xfrm flipH="1">
              <a:off x="2136" y="1008"/>
              <a:ext cx="960" cy="960"/>
            </a:xfrm>
            <a:prstGeom prst="ellipse">
              <a:avLst/>
            </a:prstGeom>
            <a:noFill/>
            <a:ln w="28575">
              <a:solidFill>
                <a:schemeClr val="accent2"/>
              </a:solidFill>
              <a:round/>
              <a:headEnd/>
              <a:tailEnd/>
            </a:ln>
            <a:effectLst/>
            <a:extLst>
              <a:ext uri="{909E8E84-426E-40DD-AFC4-6F175D3DCCD1}">
                <a14:hiddenFill xmlns:a14="http://schemas.microsoft.com/office/drawing/2010/main">
                  <a:solidFill>
                    <a:srgbClr val="E0E0F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lt-LT" altLang="lt-LT" sz="2400" smtClean="0">
                <a:solidFill>
                  <a:srgbClr val="000000"/>
                </a:solidFill>
                <a:latin typeface="Times New Roman" pitchFamily="18" charset="0"/>
              </a:endParaRPr>
            </a:p>
          </p:txBody>
        </p:sp>
        <p:sp>
          <p:nvSpPr>
            <p:cNvPr id="73734" name="Oval 6"/>
            <p:cNvSpPr>
              <a:spLocks noChangeArrowheads="1"/>
            </p:cNvSpPr>
            <p:nvPr/>
          </p:nvSpPr>
          <p:spPr bwMode="hidden">
            <a:xfrm flipH="1">
              <a:off x="2136" y="2064"/>
              <a:ext cx="960" cy="960"/>
            </a:xfrm>
            <a:prstGeom prst="ellipse">
              <a:avLst/>
            </a:prstGeom>
            <a:solidFill>
              <a:schemeClr val="accent2"/>
            </a:solidFill>
            <a:ln>
              <a:noFill/>
            </a:ln>
            <a:effectLst/>
            <a:extLst>
              <a:ext uri="{91240B29-F687-4F45-9708-019B960494DF}">
                <a14:hiddenLine xmlns:a14="http://schemas.microsoft.com/office/drawing/2010/main" w="28575">
                  <a:solidFill>
                    <a:schemeClr val="accent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lt-LT" altLang="lt-LT" sz="2400" smtClean="0">
                <a:solidFill>
                  <a:srgbClr val="000000"/>
                </a:solidFill>
                <a:latin typeface="Times New Roman" pitchFamily="18" charset="0"/>
              </a:endParaRPr>
            </a:p>
          </p:txBody>
        </p:sp>
        <p:sp>
          <p:nvSpPr>
            <p:cNvPr id="73735" name="Oval 7"/>
            <p:cNvSpPr>
              <a:spLocks noChangeArrowheads="1"/>
            </p:cNvSpPr>
            <p:nvPr/>
          </p:nvSpPr>
          <p:spPr bwMode="hidden">
            <a:xfrm flipH="1">
              <a:off x="1045" y="2064"/>
              <a:ext cx="960" cy="960"/>
            </a:xfrm>
            <a:prstGeom prst="ellipse">
              <a:avLst/>
            </a:prstGeom>
            <a:solidFill>
              <a:schemeClr val="accent2"/>
            </a:soli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lt-LT" altLang="lt-LT" sz="2400" smtClean="0">
                <a:solidFill>
                  <a:srgbClr val="000000"/>
                </a:solidFill>
                <a:latin typeface="Times New Roman" pitchFamily="18" charset="0"/>
              </a:endParaRPr>
            </a:p>
          </p:txBody>
        </p:sp>
        <p:sp>
          <p:nvSpPr>
            <p:cNvPr id="73736" name="Oval 8"/>
            <p:cNvSpPr>
              <a:spLocks noChangeArrowheads="1"/>
            </p:cNvSpPr>
            <p:nvPr/>
          </p:nvSpPr>
          <p:spPr bwMode="hidden">
            <a:xfrm flipH="1">
              <a:off x="4392" y="2064"/>
              <a:ext cx="960" cy="960"/>
            </a:xfrm>
            <a:prstGeom prst="ellipse">
              <a:avLst/>
            </a:prstGeom>
            <a:noFill/>
            <a:ln w="28575">
              <a:solidFill>
                <a:schemeClr val="accent2"/>
              </a:solidFill>
              <a:round/>
              <a:headEnd/>
              <a:tailEnd/>
            </a:ln>
            <a:effectLst/>
            <a:extLst>
              <a:ext uri="{909E8E84-426E-40DD-AFC4-6F175D3DCCD1}">
                <a14:hiddenFill xmlns:a14="http://schemas.microsoft.com/office/drawing/2010/main">
                  <a:solidFill>
                    <a:srgbClr val="E0E0F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lt-LT" altLang="lt-LT" sz="2400" smtClean="0">
                <a:solidFill>
                  <a:srgbClr val="000000"/>
                </a:solidFill>
                <a:latin typeface="Times New Roman" pitchFamily="18" charset="0"/>
              </a:endParaRPr>
            </a:p>
          </p:txBody>
        </p:sp>
      </p:grpSp>
      <p:sp>
        <p:nvSpPr>
          <p:cNvPr id="73737" name="Rectangle 9"/>
          <p:cNvSpPr>
            <a:spLocks noGrp="1" noChangeArrowheads="1"/>
          </p:cNvSpPr>
          <p:nvPr>
            <p:ph type="dt" sz="half" idx="2"/>
          </p:nvPr>
        </p:nvSpPr>
        <p:spPr/>
        <p:txBody>
          <a:bodyPr/>
          <a:lstStyle>
            <a:lvl1pPr>
              <a:defRPr/>
            </a:lvl1pPr>
          </a:lstStyle>
          <a:p>
            <a:endParaRPr lang="en-US" altLang="lt-LT">
              <a:solidFill>
                <a:srgbClr val="000000"/>
              </a:solidFill>
            </a:endParaRPr>
          </a:p>
        </p:txBody>
      </p:sp>
      <p:sp>
        <p:nvSpPr>
          <p:cNvPr id="73738" name="Rectangle 10"/>
          <p:cNvSpPr>
            <a:spLocks noGrp="1" noChangeArrowheads="1"/>
          </p:cNvSpPr>
          <p:nvPr>
            <p:ph type="ftr" sz="quarter" idx="3"/>
          </p:nvPr>
        </p:nvSpPr>
        <p:spPr/>
        <p:txBody>
          <a:bodyPr/>
          <a:lstStyle>
            <a:lvl1pPr>
              <a:defRPr/>
            </a:lvl1pPr>
          </a:lstStyle>
          <a:p>
            <a:endParaRPr lang="en-US" altLang="lt-LT">
              <a:solidFill>
                <a:srgbClr val="000000"/>
              </a:solidFill>
            </a:endParaRPr>
          </a:p>
        </p:txBody>
      </p:sp>
      <p:sp>
        <p:nvSpPr>
          <p:cNvPr id="73739" name="Rectangle 11"/>
          <p:cNvSpPr>
            <a:spLocks noGrp="1" noChangeArrowheads="1"/>
          </p:cNvSpPr>
          <p:nvPr>
            <p:ph type="sldNum" sz="quarter" idx="4"/>
          </p:nvPr>
        </p:nvSpPr>
        <p:spPr/>
        <p:txBody>
          <a:bodyPr/>
          <a:lstStyle>
            <a:lvl1pPr>
              <a:defRPr/>
            </a:lvl1pPr>
          </a:lstStyle>
          <a:p>
            <a:fld id="{717A2469-2EB3-4851-860A-6542E16154D9}" type="slidenum">
              <a:rPr lang="en-US" altLang="lt-LT">
                <a:solidFill>
                  <a:srgbClr val="000000"/>
                </a:solidFill>
              </a:rPr>
              <a:pPr/>
              <a:t>‹#›</a:t>
            </a:fld>
            <a:endParaRPr lang="en-US" altLang="lt-LT">
              <a:solidFill>
                <a:srgbClr val="000000"/>
              </a:solidFill>
            </a:endParaRPr>
          </a:p>
        </p:txBody>
      </p:sp>
      <p:sp>
        <p:nvSpPr>
          <p:cNvPr id="73740" name="Rectangle 12"/>
          <p:cNvSpPr>
            <a:spLocks noGrp="1" noChangeArrowheads="1"/>
          </p:cNvSpPr>
          <p:nvPr>
            <p:ph type="ctrTitle"/>
          </p:nvPr>
        </p:nvSpPr>
        <p:spPr>
          <a:xfrm>
            <a:off x="685800" y="1219200"/>
            <a:ext cx="7772400" cy="1933575"/>
          </a:xfrm>
        </p:spPr>
        <p:txBody>
          <a:bodyPr anchor="b"/>
          <a:lstStyle>
            <a:lvl1pPr algn="r">
              <a:defRPr sz="4400"/>
            </a:lvl1pPr>
          </a:lstStyle>
          <a:p>
            <a:pPr lvl="0"/>
            <a:r>
              <a:rPr lang="en-US" altLang="lt-LT" noProof="0" smtClean="0"/>
              <a:t>Spustelėkite, jei norite keisite ruoš. pav. stilių</a:t>
            </a:r>
          </a:p>
        </p:txBody>
      </p:sp>
      <p:sp>
        <p:nvSpPr>
          <p:cNvPr id="73741" name="Rectangle 13"/>
          <p:cNvSpPr>
            <a:spLocks noGrp="1" noChangeArrowheads="1"/>
          </p:cNvSpPr>
          <p:nvPr>
            <p:ph type="subTitle" idx="1"/>
          </p:nvPr>
        </p:nvSpPr>
        <p:spPr>
          <a:xfrm>
            <a:off x="2057400" y="3505200"/>
            <a:ext cx="6400800" cy="1752600"/>
          </a:xfrm>
        </p:spPr>
        <p:txBody>
          <a:bodyPr/>
          <a:lstStyle>
            <a:lvl1pPr marL="0" indent="0" algn="r">
              <a:buFont typeface="Wingdings" pitchFamily="2" charset="2"/>
              <a:buNone/>
              <a:defRPr/>
            </a:lvl1pPr>
          </a:lstStyle>
          <a:p>
            <a:pPr lvl="0"/>
            <a:r>
              <a:rPr lang="en-US" altLang="lt-LT" noProof="0" smtClean="0"/>
              <a:t>Spustelėkite ruošinio paantraštės stiliui keisti</a:t>
            </a:r>
          </a:p>
        </p:txBody>
      </p:sp>
    </p:spTree>
    <p:extLst>
      <p:ext uri="{BB962C8B-B14F-4D97-AF65-F5344CB8AC3E}">
        <p14:creationId xmlns:p14="http://schemas.microsoft.com/office/powerpoint/2010/main" val="2883226305"/>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Pavadinimas ir turinys">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smtClean="0"/>
              <a:t>Spustelėję redag. ruoš. pavad. stilių</a:t>
            </a:r>
            <a:endParaRPr lang="lt-LT"/>
          </a:p>
        </p:txBody>
      </p:sp>
      <p:sp>
        <p:nvSpPr>
          <p:cNvPr id="3" name="Turinio vietos rezervavimo ženklas 2"/>
          <p:cNvSpPr>
            <a:spLocks noGrp="1"/>
          </p:cNvSpPr>
          <p:nvPr>
            <p:ph idx="1"/>
          </p:nvPr>
        </p:nvSpPr>
        <p:spPr/>
        <p:txBody>
          <a:body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4" name="Datos vietos rezervavimo ženklas 3"/>
          <p:cNvSpPr>
            <a:spLocks noGrp="1"/>
          </p:cNvSpPr>
          <p:nvPr>
            <p:ph type="dt" sz="half" idx="10"/>
          </p:nvPr>
        </p:nvSpPr>
        <p:spPr/>
        <p:txBody>
          <a:bodyPr/>
          <a:lstStyle>
            <a:lvl1pPr>
              <a:defRPr/>
            </a:lvl1pPr>
          </a:lstStyle>
          <a:p>
            <a:endParaRPr lang="en-US" altLang="lt-LT">
              <a:solidFill>
                <a:srgbClr val="000000"/>
              </a:solidFill>
            </a:endParaRPr>
          </a:p>
        </p:txBody>
      </p:sp>
      <p:sp>
        <p:nvSpPr>
          <p:cNvPr id="5" name="Poraštės vietos rezervavimo ženklas 4"/>
          <p:cNvSpPr>
            <a:spLocks noGrp="1"/>
          </p:cNvSpPr>
          <p:nvPr>
            <p:ph type="ftr" sz="quarter" idx="11"/>
          </p:nvPr>
        </p:nvSpPr>
        <p:spPr/>
        <p:txBody>
          <a:bodyPr/>
          <a:lstStyle>
            <a:lvl1pPr>
              <a:defRPr/>
            </a:lvl1pPr>
          </a:lstStyle>
          <a:p>
            <a:endParaRPr lang="en-US" altLang="lt-LT">
              <a:solidFill>
                <a:srgbClr val="000000"/>
              </a:solidFill>
            </a:endParaRPr>
          </a:p>
        </p:txBody>
      </p:sp>
      <p:sp>
        <p:nvSpPr>
          <p:cNvPr id="6" name="Skaidrės numerio vietos rezervavimo ženklas 5"/>
          <p:cNvSpPr>
            <a:spLocks noGrp="1"/>
          </p:cNvSpPr>
          <p:nvPr>
            <p:ph type="sldNum" sz="quarter" idx="12"/>
          </p:nvPr>
        </p:nvSpPr>
        <p:spPr/>
        <p:txBody>
          <a:bodyPr/>
          <a:lstStyle>
            <a:lvl1pPr>
              <a:defRPr/>
            </a:lvl1pPr>
          </a:lstStyle>
          <a:p>
            <a:fld id="{8C073F60-80E5-4830-953D-0E9E3D7D5B29}" type="slidenum">
              <a:rPr lang="en-US" altLang="lt-LT">
                <a:solidFill>
                  <a:srgbClr val="000000"/>
                </a:solidFill>
              </a:rPr>
              <a:pPr/>
              <a:t>‹#›</a:t>
            </a:fld>
            <a:endParaRPr lang="en-US" altLang="lt-LT">
              <a:solidFill>
                <a:srgbClr val="000000"/>
              </a:solidFill>
            </a:endParaRPr>
          </a:p>
        </p:txBody>
      </p:sp>
    </p:spTree>
    <p:extLst>
      <p:ext uri="{BB962C8B-B14F-4D97-AF65-F5344CB8AC3E}">
        <p14:creationId xmlns:p14="http://schemas.microsoft.com/office/powerpoint/2010/main" val="18481559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kcijos antraštė">
    <p:spTree>
      <p:nvGrpSpPr>
        <p:cNvPr id="1" name=""/>
        <p:cNvGrpSpPr/>
        <p:nvPr/>
      </p:nvGrpSpPr>
      <p:grpSpPr>
        <a:xfrm>
          <a:off x="0" y="0"/>
          <a:ext cx="0" cy="0"/>
          <a:chOff x="0" y="0"/>
          <a:chExt cx="0" cy="0"/>
        </a:xfrm>
      </p:grpSpPr>
      <p:sp>
        <p:nvSpPr>
          <p:cNvPr id="2" name="Antraštė 1"/>
          <p:cNvSpPr>
            <a:spLocks noGrp="1"/>
          </p:cNvSpPr>
          <p:nvPr>
            <p:ph type="title"/>
          </p:nvPr>
        </p:nvSpPr>
        <p:spPr>
          <a:xfrm>
            <a:off x="722313" y="4406900"/>
            <a:ext cx="7772400" cy="1362075"/>
          </a:xfrm>
        </p:spPr>
        <p:txBody>
          <a:bodyPr anchor="t"/>
          <a:lstStyle>
            <a:lvl1pPr algn="l">
              <a:defRPr sz="4000" b="1" cap="all"/>
            </a:lvl1pPr>
          </a:lstStyle>
          <a:p>
            <a:r>
              <a:rPr lang="lt-LT" smtClean="0"/>
              <a:t>Spustelėję redag. ruoš. pavad. stilių</a:t>
            </a:r>
            <a:endParaRPr lang="lt-LT"/>
          </a:p>
        </p:txBody>
      </p:sp>
      <p:sp>
        <p:nvSpPr>
          <p:cNvPr id="3" name="Teksto vietos rezervavimo ženklas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lt-LT" smtClean="0"/>
              <a:t>Spustelėję redag. ruoš. teksto stilių</a:t>
            </a:r>
          </a:p>
        </p:txBody>
      </p:sp>
      <p:sp>
        <p:nvSpPr>
          <p:cNvPr id="4" name="Datos vietos rezervavimo ženklas 3"/>
          <p:cNvSpPr>
            <a:spLocks noGrp="1"/>
          </p:cNvSpPr>
          <p:nvPr>
            <p:ph type="dt" sz="half" idx="10"/>
          </p:nvPr>
        </p:nvSpPr>
        <p:spPr/>
        <p:txBody>
          <a:bodyPr/>
          <a:lstStyle>
            <a:lvl1pPr>
              <a:defRPr/>
            </a:lvl1pPr>
          </a:lstStyle>
          <a:p>
            <a:endParaRPr lang="en-US" altLang="lt-LT">
              <a:solidFill>
                <a:srgbClr val="000000"/>
              </a:solidFill>
            </a:endParaRPr>
          </a:p>
        </p:txBody>
      </p:sp>
      <p:sp>
        <p:nvSpPr>
          <p:cNvPr id="5" name="Poraštės vietos rezervavimo ženklas 4"/>
          <p:cNvSpPr>
            <a:spLocks noGrp="1"/>
          </p:cNvSpPr>
          <p:nvPr>
            <p:ph type="ftr" sz="quarter" idx="11"/>
          </p:nvPr>
        </p:nvSpPr>
        <p:spPr/>
        <p:txBody>
          <a:bodyPr/>
          <a:lstStyle>
            <a:lvl1pPr>
              <a:defRPr/>
            </a:lvl1pPr>
          </a:lstStyle>
          <a:p>
            <a:endParaRPr lang="en-US" altLang="lt-LT">
              <a:solidFill>
                <a:srgbClr val="000000"/>
              </a:solidFill>
            </a:endParaRPr>
          </a:p>
        </p:txBody>
      </p:sp>
      <p:sp>
        <p:nvSpPr>
          <p:cNvPr id="6" name="Skaidrės numerio vietos rezervavimo ženklas 5"/>
          <p:cNvSpPr>
            <a:spLocks noGrp="1"/>
          </p:cNvSpPr>
          <p:nvPr>
            <p:ph type="sldNum" sz="quarter" idx="12"/>
          </p:nvPr>
        </p:nvSpPr>
        <p:spPr/>
        <p:txBody>
          <a:bodyPr/>
          <a:lstStyle>
            <a:lvl1pPr>
              <a:defRPr/>
            </a:lvl1pPr>
          </a:lstStyle>
          <a:p>
            <a:fld id="{5503208D-F356-431F-9388-7A82E9F4AD21}" type="slidenum">
              <a:rPr lang="en-US" altLang="lt-LT">
                <a:solidFill>
                  <a:srgbClr val="000000"/>
                </a:solidFill>
              </a:rPr>
              <a:pPr/>
              <a:t>‹#›</a:t>
            </a:fld>
            <a:endParaRPr lang="en-US" altLang="lt-LT">
              <a:solidFill>
                <a:srgbClr val="000000"/>
              </a:solidFill>
            </a:endParaRPr>
          </a:p>
        </p:txBody>
      </p:sp>
    </p:spTree>
    <p:extLst>
      <p:ext uri="{BB962C8B-B14F-4D97-AF65-F5344CB8AC3E}">
        <p14:creationId xmlns:p14="http://schemas.microsoft.com/office/powerpoint/2010/main" val="12315220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u turiniai">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smtClean="0"/>
              <a:t>Spustelėję redag. ruoš. pavad. stilių</a:t>
            </a:r>
            <a:endParaRPr lang="lt-LT"/>
          </a:p>
        </p:txBody>
      </p:sp>
      <p:sp>
        <p:nvSpPr>
          <p:cNvPr id="3" name="Turinio vietos rezervavimo ženklas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4" name="Turinio vietos rezervavimo ženklas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5" name="Datos vietos rezervavimo ženklas 4"/>
          <p:cNvSpPr>
            <a:spLocks noGrp="1"/>
          </p:cNvSpPr>
          <p:nvPr>
            <p:ph type="dt" sz="half" idx="10"/>
          </p:nvPr>
        </p:nvSpPr>
        <p:spPr/>
        <p:txBody>
          <a:bodyPr/>
          <a:lstStyle>
            <a:lvl1pPr>
              <a:defRPr/>
            </a:lvl1pPr>
          </a:lstStyle>
          <a:p>
            <a:endParaRPr lang="en-US" altLang="lt-LT">
              <a:solidFill>
                <a:srgbClr val="000000"/>
              </a:solidFill>
            </a:endParaRPr>
          </a:p>
        </p:txBody>
      </p:sp>
      <p:sp>
        <p:nvSpPr>
          <p:cNvPr id="6" name="Poraštės vietos rezervavimo ženklas 5"/>
          <p:cNvSpPr>
            <a:spLocks noGrp="1"/>
          </p:cNvSpPr>
          <p:nvPr>
            <p:ph type="ftr" sz="quarter" idx="11"/>
          </p:nvPr>
        </p:nvSpPr>
        <p:spPr/>
        <p:txBody>
          <a:bodyPr/>
          <a:lstStyle>
            <a:lvl1pPr>
              <a:defRPr/>
            </a:lvl1pPr>
          </a:lstStyle>
          <a:p>
            <a:endParaRPr lang="en-US" altLang="lt-LT">
              <a:solidFill>
                <a:srgbClr val="000000"/>
              </a:solidFill>
            </a:endParaRPr>
          </a:p>
        </p:txBody>
      </p:sp>
      <p:sp>
        <p:nvSpPr>
          <p:cNvPr id="7" name="Skaidrės numerio vietos rezervavimo ženklas 6"/>
          <p:cNvSpPr>
            <a:spLocks noGrp="1"/>
          </p:cNvSpPr>
          <p:nvPr>
            <p:ph type="sldNum" sz="quarter" idx="12"/>
          </p:nvPr>
        </p:nvSpPr>
        <p:spPr/>
        <p:txBody>
          <a:bodyPr/>
          <a:lstStyle>
            <a:lvl1pPr>
              <a:defRPr/>
            </a:lvl1pPr>
          </a:lstStyle>
          <a:p>
            <a:fld id="{9CA8BE5E-3DE2-41A8-B123-28F929948BA9}" type="slidenum">
              <a:rPr lang="en-US" altLang="lt-LT">
                <a:solidFill>
                  <a:srgbClr val="000000"/>
                </a:solidFill>
              </a:rPr>
              <a:pPr/>
              <a:t>‹#›</a:t>
            </a:fld>
            <a:endParaRPr lang="en-US" altLang="lt-LT">
              <a:solidFill>
                <a:srgbClr val="000000"/>
              </a:solidFill>
            </a:endParaRPr>
          </a:p>
        </p:txBody>
      </p:sp>
    </p:spTree>
    <p:extLst>
      <p:ext uri="{BB962C8B-B14F-4D97-AF65-F5344CB8AC3E}">
        <p14:creationId xmlns:p14="http://schemas.microsoft.com/office/powerpoint/2010/main" val="38545667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Lyginimas">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lvl1pPr>
              <a:defRPr/>
            </a:lvl1pPr>
          </a:lstStyle>
          <a:p>
            <a:r>
              <a:rPr lang="lt-LT" smtClean="0"/>
              <a:t>Spustelėję redag. ruoš. pavad. stilių</a:t>
            </a:r>
            <a:endParaRPr lang="lt-LT"/>
          </a:p>
        </p:txBody>
      </p:sp>
      <p:sp>
        <p:nvSpPr>
          <p:cNvPr id="3" name="Teksto vietos rezervavimo ženklas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smtClean="0"/>
              <a:t>Spustelėję redag. ruoš. teksto stilių</a:t>
            </a:r>
          </a:p>
        </p:txBody>
      </p:sp>
      <p:sp>
        <p:nvSpPr>
          <p:cNvPr id="4" name="Turinio vietos rezervavimo ženklas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5" name="Teksto vietos rezervavimo ženklas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smtClean="0"/>
              <a:t>Spustelėję redag. ruoš. teksto stilių</a:t>
            </a:r>
          </a:p>
        </p:txBody>
      </p:sp>
      <p:sp>
        <p:nvSpPr>
          <p:cNvPr id="6" name="Turinio vietos rezervavimo ženklas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7" name="Datos vietos rezervavimo ženklas 6"/>
          <p:cNvSpPr>
            <a:spLocks noGrp="1"/>
          </p:cNvSpPr>
          <p:nvPr>
            <p:ph type="dt" sz="half" idx="10"/>
          </p:nvPr>
        </p:nvSpPr>
        <p:spPr/>
        <p:txBody>
          <a:bodyPr/>
          <a:lstStyle>
            <a:lvl1pPr>
              <a:defRPr/>
            </a:lvl1pPr>
          </a:lstStyle>
          <a:p>
            <a:endParaRPr lang="en-US" altLang="lt-LT">
              <a:solidFill>
                <a:srgbClr val="000000"/>
              </a:solidFill>
            </a:endParaRPr>
          </a:p>
        </p:txBody>
      </p:sp>
      <p:sp>
        <p:nvSpPr>
          <p:cNvPr id="8" name="Poraštės vietos rezervavimo ženklas 7"/>
          <p:cNvSpPr>
            <a:spLocks noGrp="1"/>
          </p:cNvSpPr>
          <p:nvPr>
            <p:ph type="ftr" sz="quarter" idx="11"/>
          </p:nvPr>
        </p:nvSpPr>
        <p:spPr/>
        <p:txBody>
          <a:bodyPr/>
          <a:lstStyle>
            <a:lvl1pPr>
              <a:defRPr/>
            </a:lvl1pPr>
          </a:lstStyle>
          <a:p>
            <a:endParaRPr lang="en-US" altLang="lt-LT">
              <a:solidFill>
                <a:srgbClr val="000000"/>
              </a:solidFill>
            </a:endParaRPr>
          </a:p>
        </p:txBody>
      </p:sp>
      <p:sp>
        <p:nvSpPr>
          <p:cNvPr id="9" name="Skaidrės numerio vietos rezervavimo ženklas 8"/>
          <p:cNvSpPr>
            <a:spLocks noGrp="1"/>
          </p:cNvSpPr>
          <p:nvPr>
            <p:ph type="sldNum" sz="quarter" idx="12"/>
          </p:nvPr>
        </p:nvSpPr>
        <p:spPr/>
        <p:txBody>
          <a:bodyPr/>
          <a:lstStyle>
            <a:lvl1pPr>
              <a:defRPr/>
            </a:lvl1pPr>
          </a:lstStyle>
          <a:p>
            <a:fld id="{05929394-4225-4BE0-A988-280D90B1FE6F}" type="slidenum">
              <a:rPr lang="en-US" altLang="lt-LT">
                <a:solidFill>
                  <a:srgbClr val="000000"/>
                </a:solidFill>
              </a:rPr>
              <a:pPr/>
              <a:t>‹#›</a:t>
            </a:fld>
            <a:endParaRPr lang="en-US" altLang="lt-LT">
              <a:solidFill>
                <a:srgbClr val="000000"/>
              </a:solidFill>
            </a:endParaRPr>
          </a:p>
        </p:txBody>
      </p:sp>
    </p:spTree>
    <p:extLst>
      <p:ext uri="{BB962C8B-B14F-4D97-AF65-F5344CB8AC3E}">
        <p14:creationId xmlns:p14="http://schemas.microsoft.com/office/powerpoint/2010/main" val="14902210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k pavadinimas">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smtClean="0"/>
              <a:t>Spustelėję redag. ruoš. pavad. stilių</a:t>
            </a:r>
            <a:endParaRPr lang="lt-LT"/>
          </a:p>
        </p:txBody>
      </p:sp>
      <p:sp>
        <p:nvSpPr>
          <p:cNvPr id="3" name="Datos vietos rezervavimo ženklas 2"/>
          <p:cNvSpPr>
            <a:spLocks noGrp="1"/>
          </p:cNvSpPr>
          <p:nvPr>
            <p:ph type="dt" sz="half" idx="10"/>
          </p:nvPr>
        </p:nvSpPr>
        <p:spPr/>
        <p:txBody>
          <a:bodyPr/>
          <a:lstStyle>
            <a:lvl1pPr>
              <a:defRPr/>
            </a:lvl1pPr>
          </a:lstStyle>
          <a:p>
            <a:endParaRPr lang="en-US" altLang="lt-LT">
              <a:solidFill>
                <a:srgbClr val="000000"/>
              </a:solidFill>
            </a:endParaRPr>
          </a:p>
        </p:txBody>
      </p:sp>
      <p:sp>
        <p:nvSpPr>
          <p:cNvPr id="4" name="Poraštės vietos rezervavimo ženklas 3"/>
          <p:cNvSpPr>
            <a:spLocks noGrp="1"/>
          </p:cNvSpPr>
          <p:nvPr>
            <p:ph type="ftr" sz="quarter" idx="11"/>
          </p:nvPr>
        </p:nvSpPr>
        <p:spPr/>
        <p:txBody>
          <a:bodyPr/>
          <a:lstStyle>
            <a:lvl1pPr>
              <a:defRPr/>
            </a:lvl1pPr>
          </a:lstStyle>
          <a:p>
            <a:endParaRPr lang="en-US" altLang="lt-LT">
              <a:solidFill>
                <a:srgbClr val="000000"/>
              </a:solidFill>
            </a:endParaRPr>
          </a:p>
        </p:txBody>
      </p:sp>
      <p:sp>
        <p:nvSpPr>
          <p:cNvPr id="5" name="Skaidrės numerio vietos rezervavimo ženklas 4"/>
          <p:cNvSpPr>
            <a:spLocks noGrp="1"/>
          </p:cNvSpPr>
          <p:nvPr>
            <p:ph type="sldNum" sz="quarter" idx="12"/>
          </p:nvPr>
        </p:nvSpPr>
        <p:spPr/>
        <p:txBody>
          <a:bodyPr/>
          <a:lstStyle>
            <a:lvl1pPr>
              <a:defRPr/>
            </a:lvl1pPr>
          </a:lstStyle>
          <a:p>
            <a:fld id="{809A70A5-9BD2-4BDA-8899-7805FE6EEE2C}" type="slidenum">
              <a:rPr lang="en-US" altLang="lt-LT">
                <a:solidFill>
                  <a:srgbClr val="000000"/>
                </a:solidFill>
              </a:rPr>
              <a:pPr/>
              <a:t>‹#›</a:t>
            </a:fld>
            <a:endParaRPr lang="en-US" altLang="lt-LT">
              <a:solidFill>
                <a:srgbClr val="000000"/>
              </a:solidFill>
            </a:endParaRPr>
          </a:p>
        </p:txBody>
      </p:sp>
    </p:spTree>
    <p:extLst>
      <p:ext uri="{BB962C8B-B14F-4D97-AF65-F5344CB8AC3E}">
        <p14:creationId xmlns:p14="http://schemas.microsoft.com/office/powerpoint/2010/main" val="39408432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Tuščia">
    <p:spTree>
      <p:nvGrpSpPr>
        <p:cNvPr id="1" name=""/>
        <p:cNvGrpSpPr/>
        <p:nvPr/>
      </p:nvGrpSpPr>
      <p:grpSpPr>
        <a:xfrm>
          <a:off x="0" y="0"/>
          <a:ext cx="0" cy="0"/>
          <a:chOff x="0" y="0"/>
          <a:chExt cx="0" cy="0"/>
        </a:xfrm>
      </p:grpSpPr>
      <p:sp>
        <p:nvSpPr>
          <p:cNvPr id="2" name="Datos vietos rezervavimo ženklas 1"/>
          <p:cNvSpPr>
            <a:spLocks noGrp="1"/>
          </p:cNvSpPr>
          <p:nvPr>
            <p:ph type="dt" sz="half" idx="10"/>
          </p:nvPr>
        </p:nvSpPr>
        <p:spPr/>
        <p:txBody>
          <a:bodyPr/>
          <a:lstStyle>
            <a:lvl1pPr>
              <a:defRPr/>
            </a:lvl1pPr>
          </a:lstStyle>
          <a:p>
            <a:endParaRPr lang="en-US" altLang="lt-LT">
              <a:solidFill>
                <a:srgbClr val="000000"/>
              </a:solidFill>
            </a:endParaRPr>
          </a:p>
        </p:txBody>
      </p:sp>
      <p:sp>
        <p:nvSpPr>
          <p:cNvPr id="3" name="Poraštės vietos rezervavimo ženklas 2"/>
          <p:cNvSpPr>
            <a:spLocks noGrp="1"/>
          </p:cNvSpPr>
          <p:nvPr>
            <p:ph type="ftr" sz="quarter" idx="11"/>
          </p:nvPr>
        </p:nvSpPr>
        <p:spPr/>
        <p:txBody>
          <a:bodyPr/>
          <a:lstStyle>
            <a:lvl1pPr>
              <a:defRPr/>
            </a:lvl1pPr>
          </a:lstStyle>
          <a:p>
            <a:endParaRPr lang="en-US" altLang="lt-LT">
              <a:solidFill>
                <a:srgbClr val="000000"/>
              </a:solidFill>
            </a:endParaRPr>
          </a:p>
        </p:txBody>
      </p:sp>
      <p:sp>
        <p:nvSpPr>
          <p:cNvPr id="4" name="Skaidrės numerio vietos rezervavimo ženklas 3"/>
          <p:cNvSpPr>
            <a:spLocks noGrp="1"/>
          </p:cNvSpPr>
          <p:nvPr>
            <p:ph type="sldNum" sz="quarter" idx="12"/>
          </p:nvPr>
        </p:nvSpPr>
        <p:spPr/>
        <p:txBody>
          <a:bodyPr/>
          <a:lstStyle>
            <a:lvl1pPr>
              <a:defRPr/>
            </a:lvl1pPr>
          </a:lstStyle>
          <a:p>
            <a:fld id="{3E984C96-112D-411B-93B3-92253E47D156}" type="slidenum">
              <a:rPr lang="en-US" altLang="lt-LT">
                <a:solidFill>
                  <a:srgbClr val="000000"/>
                </a:solidFill>
              </a:rPr>
              <a:pPr/>
              <a:t>‹#›</a:t>
            </a:fld>
            <a:endParaRPr lang="en-US" altLang="lt-LT">
              <a:solidFill>
                <a:srgbClr val="000000"/>
              </a:solidFill>
            </a:endParaRPr>
          </a:p>
        </p:txBody>
      </p:sp>
    </p:spTree>
    <p:extLst>
      <p:ext uri="{BB962C8B-B14F-4D97-AF65-F5344CB8AC3E}">
        <p14:creationId xmlns:p14="http://schemas.microsoft.com/office/powerpoint/2010/main" val="31607495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Turinys ir antraštė">
    <p:spTree>
      <p:nvGrpSpPr>
        <p:cNvPr id="1" name=""/>
        <p:cNvGrpSpPr/>
        <p:nvPr/>
      </p:nvGrpSpPr>
      <p:grpSpPr>
        <a:xfrm>
          <a:off x="0" y="0"/>
          <a:ext cx="0" cy="0"/>
          <a:chOff x="0" y="0"/>
          <a:chExt cx="0" cy="0"/>
        </a:xfrm>
      </p:grpSpPr>
      <p:sp>
        <p:nvSpPr>
          <p:cNvPr id="2" name="Antraštė 1"/>
          <p:cNvSpPr>
            <a:spLocks noGrp="1"/>
          </p:cNvSpPr>
          <p:nvPr>
            <p:ph type="title"/>
          </p:nvPr>
        </p:nvSpPr>
        <p:spPr>
          <a:xfrm>
            <a:off x="457200" y="273050"/>
            <a:ext cx="3008313" cy="1162050"/>
          </a:xfrm>
        </p:spPr>
        <p:txBody>
          <a:bodyPr anchor="b"/>
          <a:lstStyle>
            <a:lvl1pPr algn="l">
              <a:defRPr sz="2000" b="1"/>
            </a:lvl1pPr>
          </a:lstStyle>
          <a:p>
            <a:r>
              <a:rPr lang="lt-LT" smtClean="0"/>
              <a:t>Spustelėję redag. ruoš. pavad. stilių</a:t>
            </a:r>
            <a:endParaRPr lang="lt-LT"/>
          </a:p>
        </p:txBody>
      </p:sp>
      <p:sp>
        <p:nvSpPr>
          <p:cNvPr id="3" name="Turinio vietos rezervavimo ženklas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4" name="Teksto vietos rezervavimo ženklas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t-LT" smtClean="0"/>
              <a:t>Spustelėję redag. ruoš. teksto stilių</a:t>
            </a:r>
          </a:p>
        </p:txBody>
      </p:sp>
      <p:sp>
        <p:nvSpPr>
          <p:cNvPr id="5" name="Datos vietos rezervavimo ženklas 4"/>
          <p:cNvSpPr>
            <a:spLocks noGrp="1"/>
          </p:cNvSpPr>
          <p:nvPr>
            <p:ph type="dt" sz="half" idx="10"/>
          </p:nvPr>
        </p:nvSpPr>
        <p:spPr/>
        <p:txBody>
          <a:bodyPr/>
          <a:lstStyle>
            <a:lvl1pPr>
              <a:defRPr/>
            </a:lvl1pPr>
          </a:lstStyle>
          <a:p>
            <a:endParaRPr lang="en-US" altLang="lt-LT">
              <a:solidFill>
                <a:srgbClr val="000000"/>
              </a:solidFill>
            </a:endParaRPr>
          </a:p>
        </p:txBody>
      </p:sp>
      <p:sp>
        <p:nvSpPr>
          <p:cNvPr id="6" name="Poraštės vietos rezervavimo ženklas 5"/>
          <p:cNvSpPr>
            <a:spLocks noGrp="1"/>
          </p:cNvSpPr>
          <p:nvPr>
            <p:ph type="ftr" sz="quarter" idx="11"/>
          </p:nvPr>
        </p:nvSpPr>
        <p:spPr/>
        <p:txBody>
          <a:bodyPr/>
          <a:lstStyle>
            <a:lvl1pPr>
              <a:defRPr/>
            </a:lvl1pPr>
          </a:lstStyle>
          <a:p>
            <a:endParaRPr lang="en-US" altLang="lt-LT">
              <a:solidFill>
                <a:srgbClr val="000000"/>
              </a:solidFill>
            </a:endParaRPr>
          </a:p>
        </p:txBody>
      </p:sp>
      <p:sp>
        <p:nvSpPr>
          <p:cNvPr id="7" name="Skaidrės numerio vietos rezervavimo ženklas 6"/>
          <p:cNvSpPr>
            <a:spLocks noGrp="1"/>
          </p:cNvSpPr>
          <p:nvPr>
            <p:ph type="sldNum" sz="quarter" idx="12"/>
          </p:nvPr>
        </p:nvSpPr>
        <p:spPr/>
        <p:txBody>
          <a:bodyPr/>
          <a:lstStyle>
            <a:lvl1pPr>
              <a:defRPr/>
            </a:lvl1pPr>
          </a:lstStyle>
          <a:p>
            <a:fld id="{B0F0BD32-60E4-4B96-B462-18B3F3B09567}" type="slidenum">
              <a:rPr lang="en-US" altLang="lt-LT">
                <a:solidFill>
                  <a:srgbClr val="000000"/>
                </a:solidFill>
              </a:rPr>
              <a:pPr/>
              <a:t>‹#›</a:t>
            </a:fld>
            <a:endParaRPr lang="en-US" altLang="lt-LT">
              <a:solidFill>
                <a:srgbClr val="000000"/>
              </a:solidFill>
            </a:endParaRPr>
          </a:p>
        </p:txBody>
      </p:sp>
    </p:spTree>
    <p:extLst>
      <p:ext uri="{BB962C8B-B14F-4D97-AF65-F5344CB8AC3E}">
        <p14:creationId xmlns:p14="http://schemas.microsoft.com/office/powerpoint/2010/main" val="37510230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Pavadinimas ir turiny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smtClean="0"/>
              <a:t>Spustelėję redag. ruoš. pavad. stilių</a:t>
            </a:r>
            <a:endParaRPr lang="en-US"/>
          </a:p>
        </p:txBody>
      </p:sp>
      <p:sp>
        <p:nvSpPr>
          <p:cNvPr id="3" name="Content Placeholder 2"/>
          <p:cNvSpPr>
            <a:spLocks noGrp="1"/>
          </p:cNvSpPr>
          <p:nvPr>
            <p:ph idx="1"/>
          </p:nvPr>
        </p:nvSpPr>
        <p:spPr/>
        <p:txBody>
          <a:body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en-US"/>
          </a:p>
        </p:txBody>
      </p:sp>
      <p:sp>
        <p:nvSpPr>
          <p:cNvPr id="4" name="Date Placeholder 3"/>
          <p:cNvSpPr>
            <a:spLocks noGrp="1"/>
          </p:cNvSpPr>
          <p:nvPr>
            <p:ph type="dt" sz="half" idx="10"/>
          </p:nvPr>
        </p:nvSpPr>
        <p:spPr/>
        <p:txBody>
          <a:bodyPr/>
          <a:lstStyle/>
          <a:p>
            <a:fld id="{42956D04-A3C8-49D4-B877-B45534FE3A10}" type="datetimeFigureOut">
              <a:rPr lang="lt-LT" smtClean="0"/>
              <a:t>2016.10.20</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A226E2A6-6D93-4997-8D45-933F879E6E5B}" type="slidenum">
              <a:rPr lang="lt-LT" smtClean="0"/>
              <a:t>‹#›</a:t>
            </a:fld>
            <a:endParaRPr lang="lt-LT"/>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aveikslėlis ir antraštė">
    <p:spTree>
      <p:nvGrpSpPr>
        <p:cNvPr id="1" name=""/>
        <p:cNvGrpSpPr/>
        <p:nvPr/>
      </p:nvGrpSpPr>
      <p:grpSpPr>
        <a:xfrm>
          <a:off x="0" y="0"/>
          <a:ext cx="0" cy="0"/>
          <a:chOff x="0" y="0"/>
          <a:chExt cx="0" cy="0"/>
        </a:xfrm>
      </p:grpSpPr>
      <p:sp>
        <p:nvSpPr>
          <p:cNvPr id="2" name="Antraštė 1"/>
          <p:cNvSpPr>
            <a:spLocks noGrp="1"/>
          </p:cNvSpPr>
          <p:nvPr>
            <p:ph type="title"/>
          </p:nvPr>
        </p:nvSpPr>
        <p:spPr>
          <a:xfrm>
            <a:off x="1792288" y="4800600"/>
            <a:ext cx="5486400" cy="566738"/>
          </a:xfrm>
        </p:spPr>
        <p:txBody>
          <a:bodyPr anchor="b"/>
          <a:lstStyle>
            <a:lvl1pPr algn="l">
              <a:defRPr sz="2000" b="1"/>
            </a:lvl1pPr>
          </a:lstStyle>
          <a:p>
            <a:r>
              <a:rPr lang="lt-LT" smtClean="0"/>
              <a:t>Spustelėję redag. ruoš. pavad. stilių</a:t>
            </a:r>
            <a:endParaRPr lang="lt-LT"/>
          </a:p>
        </p:txBody>
      </p:sp>
      <p:sp>
        <p:nvSpPr>
          <p:cNvPr id="3" name="Paveikslėlio vietos rezervavimo ženklas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lt-LT"/>
          </a:p>
        </p:txBody>
      </p:sp>
      <p:sp>
        <p:nvSpPr>
          <p:cNvPr id="4" name="Teksto vietos rezervavimo ženklas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t-LT" smtClean="0"/>
              <a:t>Spustelėję redag. ruoš. teksto stilių</a:t>
            </a:r>
          </a:p>
        </p:txBody>
      </p:sp>
      <p:sp>
        <p:nvSpPr>
          <p:cNvPr id="5" name="Datos vietos rezervavimo ženklas 4"/>
          <p:cNvSpPr>
            <a:spLocks noGrp="1"/>
          </p:cNvSpPr>
          <p:nvPr>
            <p:ph type="dt" sz="half" idx="10"/>
          </p:nvPr>
        </p:nvSpPr>
        <p:spPr/>
        <p:txBody>
          <a:bodyPr/>
          <a:lstStyle>
            <a:lvl1pPr>
              <a:defRPr/>
            </a:lvl1pPr>
          </a:lstStyle>
          <a:p>
            <a:endParaRPr lang="en-US" altLang="lt-LT">
              <a:solidFill>
                <a:srgbClr val="000000"/>
              </a:solidFill>
            </a:endParaRPr>
          </a:p>
        </p:txBody>
      </p:sp>
      <p:sp>
        <p:nvSpPr>
          <p:cNvPr id="6" name="Poraštės vietos rezervavimo ženklas 5"/>
          <p:cNvSpPr>
            <a:spLocks noGrp="1"/>
          </p:cNvSpPr>
          <p:nvPr>
            <p:ph type="ftr" sz="quarter" idx="11"/>
          </p:nvPr>
        </p:nvSpPr>
        <p:spPr/>
        <p:txBody>
          <a:bodyPr/>
          <a:lstStyle>
            <a:lvl1pPr>
              <a:defRPr/>
            </a:lvl1pPr>
          </a:lstStyle>
          <a:p>
            <a:endParaRPr lang="en-US" altLang="lt-LT">
              <a:solidFill>
                <a:srgbClr val="000000"/>
              </a:solidFill>
            </a:endParaRPr>
          </a:p>
        </p:txBody>
      </p:sp>
      <p:sp>
        <p:nvSpPr>
          <p:cNvPr id="7" name="Skaidrės numerio vietos rezervavimo ženklas 6"/>
          <p:cNvSpPr>
            <a:spLocks noGrp="1"/>
          </p:cNvSpPr>
          <p:nvPr>
            <p:ph type="sldNum" sz="quarter" idx="12"/>
          </p:nvPr>
        </p:nvSpPr>
        <p:spPr/>
        <p:txBody>
          <a:bodyPr/>
          <a:lstStyle>
            <a:lvl1pPr>
              <a:defRPr/>
            </a:lvl1pPr>
          </a:lstStyle>
          <a:p>
            <a:fld id="{59BCBF9D-3C4A-4325-9F9E-7612C593EE79}" type="slidenum">
              <a:rPr lang="en-US" altLang="lt-LT">
                <a:solidFill>
                  <a:srgbClr val="000000"/>
                </a:solidFill>
              </a:rPr>
              <a:pPr/>
              <a:t>‹#›</a:t>
            </a:fld>
            <a:endParaRPr lang="en-US" altLang="lt-LT">
              <a:solidFill>
                <a:srgbClr val="000000"/>
              </a:solidFill>
            </a:endParaRPr>
          </a:p>
        </p:txBody>
      </p:sp>
    </p:spTree>
    <p:extLst>
      <p:ext uri="{BB962C8B-B14F-4D97-AF65-F5344CB8AC3E}">
        <p14:creationId xmlns:p14="http://schemas.microsoft.com/office/powerpoint/2010/main" val="127969792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Pavadinimas ir vertikalus tekstas">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smtClean="0"/>
              <a:t>Spustelėję redag. ruoš. pavad. stilių</a:t>
            </a:r>
            <a:endParaRPr lang="lt-LT"/>
          </a:p>
        </p:txBody>
      </p:sp>
      <p:sp>
        <p:nvSpPr>
          <p:cNvPr id="3" name="Vertikalaus teksto vietos rezervavimo ženklas 2"/>
          <p:cNvSpPr>
            <a:spLocks noGrp="1"/>
          </p:cNvSpPr>
          <p:nvPr>
            <p:ph type="body" orient="vert" idx="1"/>
          </p:nvPr>
        </p:nvSpPr>
        <p:spPr/>
        <p:txBody>
          <a:bodyPr vert="eaVert"/>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4" name="Datos vietos rezervavimo ženklas 3"/>
          <p:cNvSpPr>
            <a:spLocks noGrp="1"/>
          </p:cNvSpPr>
          <p:nvPr>
            <p:ph type="dt" sz="half" idx="10"/>
          </p:nvPr>
        </p:nvSpPr>
        <p:spPr/>
        <p:txBody>
          <a:bodyPr/>
          <a:lstStyle>
            <a:lvl1pPr>
              <a:defRPr/>
            </a:lvl1pPr>
          </a:lstStyle>
          <a:p>
            <a:endParaRPr lang="en-US" altLang="lt-LT">
              <a:solidFill>
                <a:srgbClr val="000000"/>
              </a:solidFill>
            </a:endParaRPr>
          </a:p>
        </p:txBody>
      </p:sp>
      <p:sp>
        <p:nvSpPr>
          <p:cNvPr id="5" name="Poraštės vietos rezervavimo ženklas 4"/>
          <p:cNvSpPr>
            <a:spLocks noGrp="1"/>
          </p:cNvSpPr>
          <p:nvPr>
            <p:ph type="ftr" sz="quarter" idx="11"/>
          </p:nvPr>
        </p:nvSpPr>
        <p:spPr/>
        <p:txBody>
          <a:bodyPr/>
          <a:lstStyle>
            <a:lvl1pPr>
              <a:defRPr/>
            </a:lvl1pPr>
          </a:lstStyle>
          <a:p>
            <a:endParaRPr lang="en-US" altLang="lt-LT">
              <a:solidFill>
                <a:srgbClr val="000000"/>
              </a:solidFill>
            </a:endParaRPr>
          </a:p>
        </p:txBody>
      </p:sp>
      <p:sp>
        <p:nvSpPr>
          <p:cNvPr id="6" name="Skaidrės numerio vietos rezervavimo ženklas 5"/>
          <p:cNvSpPr>
            <a:spLocks noGrp="1"/>
          </p:cNvSpPr>
          <p:nvPr>
            <p:ph type="sldNum" sz="quarter" idx="12"/>
          </p:nvPr>
        </p:nvSpPr>
        <p:spPr/>
        <p:txBody>
          <a:bodyPr/>
          <a:lstStyle>
            <a:lvl1pPr>
              <a:defRPr/>
            </a:lvl1pPr>
          </a:lstStyle>
          <a:p>
            <a:fld id="{CB508B93-765C-44FB-918A-59D88A863B61}" type="slidenum">
              <a:rPr lang="en-US" altLang="lt-LT">
                <a:solidFill>
                  <a:srgbClr val="000000"/>
                </a:solidFill>
              </a:rPr>
              <a:pPr/>
              <a:t>‹#›</a:t>
            </a:fld>
            <a:endParaRPr lang="en-US" altLang="lt-LT">
              <a:solidFill>
                <a:srgbClr val="000000"/>
              </a:solidFill>
            </a:endParaRPr>
          </a:p>
        </p:txBody>
      </p:sp>
    </p:spTree>
    <p:extLst>
      <p:ext uri="{BB962C8B-B14F-4D97-AF65-F5344CB8AC3E}">
        <p14:creationId xmlns:p14="http://schemas.microsoft.com/office/powerpoint/2010/main" val="21186595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kalus pavadinimas ir tekstas">
    <p:spTree>
      <p:nvGrpSpPr>
        <p:cNvPr id="1" name=""/>
        <p:cNvGrpSpPr/>
        <p:nvPr/>
      </p:nvGrpSpPr>
      <p:grpSpPr>
        <a:xfrm>
          <a:off x="0" y="0"/>
          <a:ext cx="0" cy="0"/>
          <a:chOff x="0" y="0"/>
          <a:chExt cx="0" cy="0"/>
        </a:xfrm>
      </p:grpSpPr>
      <p:sp>
        <p:nvSpPr>
          <p:cNvPr id="2" name="Vertikalus pavadinimas 1"/>
          <p:cNvSpPr>
            <a:spLocks noGrp="1"/>
          </p:cNvSpPr>
          <p:nvPr>
            <p:ph type="title" orient="vert"/>
          </p:nvPr>
        </p:nvSpPr>
        <p:spPr>
          <a:xfrm>
            <a:off x="6629400" y="274638"/>
            <a:ext cx="2057400" cy="5856287"/>
          </a:xfrm>
        </p:spPr>
        <p:txBody>
          <a:bodyPr vert="eaVert"/>
          <a:lstStyle/>
          <a:p>
            <a:r>
              <a:rPr lang="lt-LT" smtClean="0"/>
              <a:t>Spustelėję redag. ruoš. pavad. stilių</a:t>
            </a:r>
            <a:endParaRPr lang="lt-LT"/>
          </a:p>
        </p:txBody>
      </p:sp>
      <p:sp>
        <p:nvSpPr>
          <p:cNvPr id="3" name="Vertikalaus teksto vietos rezervavimo ženklas 2"/>
          <p:cNvSpPr>
            <a:spLocks noGrp="1"/>
          </p:cNvSpPr>
          <p:nvPr>
            <p:ph type="body" orient="vert" idx="1"/>
          </p:nvPr>
        </p:nvSpPr>
        <p:spPr>
          <a:xfrm>
            <a:off x="457200" y="274638"/>
            <a:ext cx="6019800" cy="5856287"/>
          </a:xfrm>
        </p:spPr>
        <p:txBody>
          <a:bodyPr vert="eaVert"/>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4" name="Datos vietos rezervavimo ženklas 3"/>
          <p:cNvSpPr>
            <a:spLocks noGrp="1"/>
          </p:cNvSpPr>
          <p:nvPr>
            <p:ph type="dt" sz="half" idx="10"/>
          </p:nvPr>
        </p:nvSpPr>
        <p:spPr/>
        <p:txBody>
          <a:bodyPr/>
          <a:lstStyle>
            <a:lvl1pPr>
              <a:defRPr/>
            </a:lvl1pPr>
          </a:lstStyle>
          <a:p>
            <a:endParaRPr lang="en-US" altLang="lt-LT">
              <a:solidFill>
                <a:srgbClr val="000000"/>
              </a:solidFill>
            </a:endParaRPr>
          </a:p>
        </p:txBody>
      </p:sp>
      <p:sp>
        <p:nvSpPr>
          <p:cNvPr id="5" name="Poraštės vietos rezervavimo ženklas 4"/>
          <p:cNvSpPr>
            <a:spLocks noGrp="1"/>
          </p:cNvSpPr>
          <p:nvPr>
            <p:ph type="ftr" sz="quarter" idx="11"/>
          </p:nvPr>
        </p:nvSpPr>
        <p:spPr/>
        <p:txBody>
          <a:bodyPr/>
          <a:lstStyle>
            <a:lvl1pPr>
              <a:defRPr/>
            </a:lvl1pPr>
          </a:lstStyle>
          <a:p>
            <a:endParaRPr lang="en-US" altLang="lt-LT">
              <a:solidFill>
                <a:srgbClr val="000000"/>
              </a:solidFill>
            </a:endParaRPr>
          </a:p>
        </p:txBody>
      </p:sp>
      <p:sp>
        <p:nvSpPr>
          <p:cNvPr id="6" name="Skaidrės numerio vietos rezervavimo ženklas 5"/>
          <p:cNvSpPr>
            <a:spLocks noGrp="1"/>
          </p:cNvSpPr>
          <p:nvPr>
            <p:ph type="sldNum" sz="quarter" idx="12"/>
          </p:nvPr>
        </p:nvSpPr>
        <p:spPr/>
        <p:txBody>
          <a:bodyPr/>
          <a:lstStyle>
            <a:lvl1pPr>
              <a:defRPr/>
            </a:lvl1pPr>
          </a:lstStyle>
          <a:p>
            <a:fld id="{14DB69AC-A767-449F-BA15-3A99AEB23690}" type="slidenum">
              <a:rPr lang="en-US" altLang="lt-LT">
                <a:solidFill>
                  <a:srgbClr val="000000"/>
                </a:solidFill>
              </a:rPr>
              <a:pPr/>
              <a:t>‹#›</a:t>
            </a:fld>
            <a:endParaRPr lang="en-US" altLang="lt-LT">
              <a:solidFill>
                <a:srgbClr val="000000"/>
              </a:solidFill>
            </a:endParaRPr>
          </a:p>
        </p:txBody>
      </p:sp>
    </p:spTree>
    <p:extLst>
      <p:ext uri="{BB962C8B-B14F-4D97-AF65-F5344CB8AC3E}">
        <p14:creationId xmlns:p14="http://schemas.microsoft.com/office/powerpoint/2010/main" val="304912165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Pavadinimo skaidrė">
    <p:spTree>
      <p:nvGrpSpPr>
        <p:cNvPr id="1" name=""/>
        <p:cNvGrpSpPr/>
        <p:nvPr/>
      </p:nvGrpSpPr>
      <p:grpSpPr>
        <a:xfrm>
          <a:off x="0" y="0"/>
          <a:ext cx="0" cy="0"/>
          <a:chOff x="0" y="0"/>
          <a:chExt cx="0" cy="0"/>
        </a:xfrm>
      </p:grpSpPr>
      <p:grpSp>
        <p:nvGrpSpPr>
          <p:cNvPr id="73730" name="Group 2"/>
          <p:cNvGrpSpPr>
            <a:grpSpLocks/>
          </p:cNvGrpSpPr>
          <p:nvPr/>
        </p:nvGrpSpPr>
        <p:grpSpPr bwMode="auto">
          <a:xfrm>
            <a:off x="1658938" y="1600200"/>
            <a:ext cx="6837362" cy="3200400"/>
            <a:chOff x="1045" y="1008"/>
            <a:chExt cx="4307" cy="2016"/>
          </a:xfrm>
        </p:grpSpPr>
        <p:sp>
          <p:nvSpPr>
            <p:cNvPr id="73731" name="Oval 3"/>
            <p:cNvSpPr>
              <a:spLocks noChangeArrowheads="1"/>
            </p:cNvSpPr>
            <p:nvPr/>
          </p:nvSpPr>
          <p:spPr bwMode="hidden">
            <a:xfrm flipH="1">
              <a:off x="4392" y="1008"/>
              <a:ext cx="960" cy="96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lt-LT" altLang="lt-LT" sz="2400" smtClean="0">
                <a:solidFill>
                  <a:srgbClr val="000000"/>
                </a:solidFill>
                <a:latin typeface="Times New Roman" pitchFamily="18" charset="0"/>
              </a:endParaRPr>
            </a:p>
          </p:txBody>
        </p:sp>
        <p:sp>
          <p:nvSpPr>
            <p:cNvPr id="73732" name="Oval 4"/>
            <p:cNvSpPr>
              <a:spLocks noChangeArrowheads="1"/>
            </p:cNvSpPr>
            <p:nvPr/>
          </p:nvSpPr>
          <p:spPr bwMode="hidden">
            <a:xfrm flipH="1">
              <a:off x="3264" y="1008"/>
              <a:ext cx="960" cy="960"/>
            </a:xfrm>
            <a:prstGeom prst="ellipse">
              <a:avLst/>
            </a:prstGeom>
            <a:solidFill>
              <a:schemeClr val="accent2"/>
            </a:soli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lt-LT" altLang="lt-LT" sz="2400" smtClean="0">
                <a:solidFill>
                  <a:srgbClr val="000000"/>
                </a:solidFill>
                <a:latin typeface="Times New Roman" pitchFamily="18" charset="0"/>
              </a:endParaRPr>
            </a:p>
          </p:txBody>
        </p:sp>
        <p:sp>
          <p:nvSpPr>
            <p:cNvPr id="73733" name="Oval 5"/>
            <p:cNvSpPr>
              <a:spLocks noChangeArrowheads="1"/>
            </p:cNvSpPr>
            <p:nvPr/>
          </p:nvSpPr>
          <p:spPr bwMode="hidden">
            <a:xfrm flipH="1">
              <a:off x="2136" y="1008"/>
              <a:ext cx="960" cy="960"/>
            </a:xfrm>
            <a:prstGeom prst="ellipse">
              <a:avLst/>
            </a:prstGeom>
            <a:noFill/>
            <a:ln w="28575">
              <a:solidFill>
                <a:schemeClr val="accent2"/>
              </a:solidFill>
              <a:round/>
              <a:headEnd/>
              <a:tailEnd/>
            </a:ln>
            <a:effectLst/>
            <a:extLst>
              <a:ext uri="{909E8E84-426E-40DD-AFC4-6F175D3DCCD1}">
                <a14:hiddenFill xmlns:a14="http://schemas.microsoft.com/office/drawing/2010/main">
                  <a:solidFill>
                    <a:srgbClr val="E0E0F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lt-LT" altLang="lt-LT" sz="2400" smtClean="0">
                <a:solidFill>
                  <a:srgbClr val="000000"/>
                </a:solidFill>
                <a:latin typeface="Times New Roman" pitchFamily="18" charset="0"/>
              </a:endParaRPr>
            </a:p>
          </p:txBody>
        </p:sp>
        <p:sp>
          <p:nvSpPr>
            <p:cNvPr id="73734" name="Oval 6"/>
            <p:cNvSpPr>
              <a:spLocks noChangeArrowheads="1"/>
            </p:cNvSpPr>
            <p:nvPr/>
          </p:nvSpPr>
          <p:spPr bwMode="hidden">
            <a:xfrm flipH="1">
              <a:off x="2136" y="2064"/>
              <a:ext cx="960" cy="960"/>
            </a:xfrm>
            <a:prstGeom prst="ellipse">
              <a:avLst/>
            </a:prstGeom>
            <a:solidFill>
              <a:schemeClr val="accent2"/>
            </a:solidFill>
            <a:ln>
              <a:noFill/>
            </a:ln>
            <a:effectLst/>
            <a:extLst>
              <a:ext uri="{91240B29-F687-4F45-9708-019B960494DF}">
                <a14:hiddenLine xmlns:a14="http://schemas.microsoft.com/office/drawing/2010/main" w="28575">
                  <a:solidFill>
                    <a:schemeClr val="accent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lt-LT" altLang="lt-LT" sz="2400" smtClean="0">
                <a:solidFill>
                  <a:srgbClr val="000000"/>
                </a:solidFill>
                <a:latin typeface="Times New Roman" pitchFamily="18" charset="0"/>
              </a:endParaRPr>
            </a:p>
          </p:txBody>
        </p:sp>
        <p:sp>
          <p:nvSpPr>
            <p:cNvPr id="73735" name="Oval 7"/>
            <p:cNvSpPr>
              <a:spLocks noChangeArrowheads="1"/>
            </p:cNvSpPr>
            <p:nvPr/>
          </p:nvSpPr>
          <p:spPr bwMode="hidden">
            <a:xfrm flipH="1">
              <a:off x="1045" y="2064"/>
              <a:ext cx="960" cy="960"/>
            </a:xfrm>
            <a:prstGeom prst="ellipse">
              <a:avLst/>
            </a:prstGeom>
            <a:solidFill>
              <a:schemeClr val="accent2"/>
            </a:soli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lt-LT" altLang="lt-LT" sz="2400" smtClean="0">
                <a:solidFill>
                  <a:srgbClr val="000000"/>
                </a:solidFill>
                <a:latin typeface="Times New Roman" pitchFamily="18" charset="0"/>
              </a:endParaRPr>
            </a:p>
          </p:txBody>
        </p:sp>
        <p:sp>
          <p:nvSpPr>
            <p:cNvPr id="73736" name="Oval 8"/>
            <p:cNvSpPr>
              <a:spLocks noChangeArrowheads="1"/>
            </p:cNvSpPr>
            <p:nvPr/>
          </p:nvSpPr>
          <p:spPr bwMode="hidden">
            <a:xfrm flipH="1">
              <a:off x="4392" y="2064"/>
              <a:ext cx="960" cy="960"/>
            </a:xfrm>
            <a:prstGeom prst="ellipse">
              <a:avLst/>
            </a:prstGeom>
            <a:noFill/>
            <a:ln w="28575">
              <a:solidFill>
                <a:schemeClr val="accent2"/>
              </a:solidFill>
              <a:round/>
              <a:headEnd/>
              <a:tailEnd/>
            </a:ln>
            <a:effectLst/>
            <a:extLst>
              <a:ext uri="{909E8E84-426E-40DD-AFC4-6F175D3DCCD1}">
                <a14:hiddenFill xmlns:a14="http://schemas.microsoft.com/office/drawing/2010/main">
                  <a:solidFill>
                    <a:srgbClr val="E0E0F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lt-LT" altLang="lt-LT" sz="2400" smtClean="0">
                <a:solidFill>
                  <a:srgbClr val="000000"/>
                </a:solidFill>
                <a:latin typeface="Times New Roman" pitchFamily="18" charset="0"/>
              </a:endParaRPr>
            </a:p>
          </p:txBody>
        </p:sp>
      </p:grpSp>
      <p:sp>
        <p:nvSpPr>
          <p:cNvPr id="73737" name="Rectangle 9"/>
          <p:cNvSpPr>
            <a:spLocks noGrp="1" noChangeArrowheads="1"/>
          </p:cNvSpPr>
          <p:nvPr>
            <p:ph type="dt" sz="half" idx="2"/>
          </p:nvPr>
        </p:nvSpPr>
        <p:spPr/>
        <p:txBody>
          <a:bodyPr/>
          <a:lstStyle>
            <a:lvl1pPr>
              <a:defRPr/>
            </a:lvl1pPr>
          </a:lstStyle>
          <a:p>
            <a:endParaRPr lang="en-US" altLang="lt-LT">
              <a:solidFill>
                <a:srgbClr val="000000"/>
              </a:solidFill>
            </a:endParaRPr>
          </a:p>
        </p:txBody>
      </p:sp>
      <p:sp>
        <p:nvSpPr>
          <p:cNvPr id="73738" name="Rectangle 10"/>
          <p:cNvSpPr>
            <a:spLocks noGrp="1" noChangeArrowheads="1"/>
          </p:cNvSpPr>
          <p:nvPr>
            <p:ph type="ftr" sz="quarter" idx="3"/>
          </p:nvPr>
        </p:nvSpPr>
        <p:spPr/>
        <p:txBody>
          <a:bodyPr/>
          <a:lstStyle>
            <a:lvl1pPr>
              <a:defRPr/>
            </a:lvl1pPr>
          </a:lstStyle>
          <a:p>
            <a:endParaRPr lang="en-US" altLang="lt-LT">
              <a:solidFill>
                <a:srgbClr val="000000"/>
              </a:solidFill>
            </a:endParaRPr>
          </a:p>
        </p:txBody>
      </p:sp>
      <p:sp>
        <p:nvSpPr>
          <p:cNvPr id="73739" name="Rectangle 11"/>
          <p:cNvSpPr>
            <a:spLocks noGrp="1" noChangeArrowheads="1"/>
          </p:cNvSpPr>
          <p:nvPr>
            <p:ph type="sldNum" sz="quarter" idx="4"/>
          </p:nvPr>
        </p:nvSpPr>
        <p:spPr/>
        <p:txBody>
          <a:bodyPr/>
          <a:lstStyle>
            <a:lvl1pPr>
              <a:defRPr/>
            </a:lvl1pPr>
          </a:lstStyle>
          <a:p>
            <a:fld id="{717A2469-2EB3-4851-860A-6542E16154D9}" type="slidenum">
              <a:rPr lang="en-US" altLang="lt-LT">
                <a:solidFill>
                  <a:srgbClr val="000000"/>
                </a:solidFill>
              </a:rPr>
              <a:pPr/>
              <a:t>‹#›</a:t>
            </a:fld>
            <a:endParaRPr lang="en-US" altLang="lt-LT">
              <a:solidFill>
                <a:srgbClr val="000000"/>
              </a:solidFill>
            </a:endParaRPr>
          </a:p>
        </p:txBody>
      </p:sp>
      <p:sp>
        <p:nvSpPr>
          <p:cNvPr id="73740" name="Rectangle 12"/>
          <p:cNvSpPr>
            <a:spLocks noGrp="1" noChangeArrowheads="1"/>
          </p:cNvSpPr>
          <p:nvPr>
            <p:ph type="ctrTitle"/>
          </p:nvPr>
        </p:nvSpPr>
        <p:spPr>
          <a:xfrm>
            <a:off x="685800" y="1219200"/>
            <a:ext cx="7772400" cy="1933575"/>
          </a:xfrm>
        </p:spPr>
        <p:txBody>
          <a:bodyPr anchor="b"/>
          <a:lstStyle>
            <a:lvl1pPr algn="r">
              <a:defRPr sz="4400"/>
            </a:lvl1pPr>
          </a:lstStyle>
          <a:p>
            <a:pPr lvl="0"/>
            <a:r>
              <a:rPr lang="en-US" altLang="lt-LT" noProof="0" smtClean="0"/>
              <a:t>Spustelėkite, jei norite keisite ruoš. pav. stilių</a:t>
            </a:r>
          </a:p>
        </p:txBody>
      </p:sp>
      <p:sp>
        <p:nvSpPr>
          <p:cNvPr id="73741" name="Rectangle 13"/>
          <p:cNvSpPr>
            <a:spLocks noGrp="1" noChangeArrowheads="1"/>
          </p:cNvSpPr>
          <p:nvPr>
            <p:ph type="subTitle" idx="1"/>
          </p:nvPr>
        </p:nvSpPr>
        <p:spPr>
          <a:xfrm>
            <a:off x="2057400" y="3505200"/>
            <a:ext cx="6400800" cy="1752600"/>
          </a:xfrm>
        </p:spPr>
        <p:txBody>
          <a:bodyPr/>
          <a:lstStyle>
            <a:lvl1pPr marL="0" indent="0" algn="r">
              <a:buFont typeface="Wingdings" pitchFamily="2" charset="2"/>
              <a:buNone/>
              <a:defRPr/>
            </a:lvl1pPr>
          </a:lstStyle>
          <a:p>
            <a:pPr lvl="0"/>
            <a:r>
              <a:rPr lang="en-US" altLang="lt-LT" noProof="0" smtClean="0"/>
              <a:t>Spustelėkite ruošinio paantraštės stiliui keisti</a:t>
            </a:r>
          </a:p>
        </p:txBody>
      </p:sp>
    </p:spTree>
    <p:extLst>
      <p:ext uri="{BB962C8B-B14F-4D97-AF65-F5344CB8AC3E}">
        <p14:creationId xmlns:p14="http://schemas.microsoft.com/office/powerpoint/2010/main" val="1016706162"/>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Pavadinimas ir turinys">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smtClean="0"/>
              <a:t>Spustelėję redag. ruoš. pavad. stilių</a:t>
            </a:r>
            <a:endParaRPr lang="lt-LT"/>
          </a:p>
        </p:txBody>
      </p:sp>
      <p:sp>
        <p:nvSpPr>
          <p:cNvPr id="3" name="Turinio vietos rezervavimo ženklas 2"/>
          <p:cNvSpPr>
            <a:spLocks noGrp="1"/>
          </p:cNvSpPr>
          <p:nvPr>
            <p:ph idx="1"/>
          </p:nvPr>
        </p:nvSpPr>
        <p:spPr/>
        <p:txBody>
          <a:body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4" name="Datos vietos rezervavimo ženklas 3"/>
          <p:cNvSpPr>
            <a:spLocks noGrp="1"/>
          </p:cNvSpPr>
          <p:nvPr>
            <p:ph type="dt" sz="half" idx="10"/>
          </p:nvPr>
        </p:nvSpPr>
        <p:spPr/>
        <p:txBody>
          <a:bodyPr/>
          <a:lstStyle>
            <a:lvl1pPr>
              <a:defRPr/>
            </a:lvl1pPr>
          </a:lstStyle>
          <a:p>
            <a:endParaRPr lang="en-US" altLang="lt-LT">
              <a:solidFill>
                <a:srgbClr val="000000"/>
              </a:solidFill>
            </a:endParaRPr>
          </a:p>
        </p:txBody>
      </p:sp>
      <p:sp>
        <p:nvSpPr>
          <p:cNvPr id="5" name="Poraštės vietos rezervavimo ženklas 4"/>
          <p:cNvSpPr>
            <a:spLocks noGrp="1"/>
          </p:cNvSpPr>
          <p:nvPr>
            <p:ph type="ftr" sz="quarter" idx="11"/>
          </p:nvPr>
        </p:nvSpPr>
        <p:spPr/>
        <p:txBody>
          <a:bodyPr/>
          <a:lstStyle>
            <a:lvl1pPr>
              <a:defRPr/>
            </a:lvl1pPr>
          </a:lstStyle>
          <a:p>
            <a:endParaRPr lang="en-US" altLang="lt-LT">
              <a:solidFill>
                <a:srgbClr val="000000"/>
              </a:solidFill>
            </a:endParaRPr>
          </a:p>
        </p:txBody>
      </p:sp>
      <p:sp>
        <p:nvSpPr>
          <p:cNvPr id="6" name="Skaidrės numerio vietos rezervavimo ženklas 5"/>
          <p:cNvSpPr>
            <a:spLocks noGrp="1"/>
          </p:cNvSpPr>
          <p:nvPr>
            <p:ph type="sldNum" sz="quarter" idx="12"/>
          </p:nvPr>
        </p:nvSpPr>
        <p:spPr/>
        <p:txBody>
          <a:bodyPr/>
          <a:lstStyle>
            <a:lvl1pPr>
              <a:defRPr/>
            </a:lvl1pPr>
          </a:lstStyle>
          <a:p>
            <a:fld id="{8C073F60-80E5-4830-953D-0E9E3D7D5B29}" type="slidenum">
              <a:rPr lang="en-US" altLang="lt-LT">
                <a:solidFill>
                  <a:srgbClr val="000000"/>
                </a:solidFill>
              </a:rPr>
              <a:pPr/>
              <a:t>‹#›</a:t>
            </a:fld>
            <a:endParaRPr lang="en-US" altLang="lt-LT">
              <a:solidFill>
                <a:srgbClr val="000000"/>
              </a:solidFill>
            </a:endParaRPr>
          </a:p>
        </p:txBody>
      </p:sp>
    </p:spTree>
    <p:extLst>
      <p:ext uri="{BB962C8B-B14F-4D97-AF65-F5344CB8AC3E}">
        <p14:creationId xmlns:p14="http://schemas.microsoft.com/office/powerpoint/2010/main" val="333735874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kcijos antraštė">
    <p:spTree>
      <p:nvGrpSpPr>
        <p:cNvPr id="1" name=""/>
        <p:cNvGrpSpPr/>
        <p:nvPr/>
      </p:nvGrpSpPr>
      <p:grpSpPr>
        <a:xfrm>
          <a:off x="0" y="0"/>
          <a:ext cx="0" cy="0"/>
          <a:chOff x="0" y="0"/>
          <a:chExt cx="0" cy="0"/>
        </a:xfrm>
      </p:grpSpPr>
      <p:sp>
        <p:nvSpPr>
          <p:cNvPr id="2" name="Antraštė 1"/>
          <p:cNvSpPr>
            <a:spLocks noGrp="1"/>
          </p:cNvSpPr>
          <p:nvPr>
            <p:ph type="title"/>
          </p:nvPr>
        </p:nvSpPr>
        <p:spPr>
          <a:xfrm>
            <a:off x="722313" y="4406900"/>
            <a:ext cx="7772400" cy="1362075"/>
          </a:xfrm>
        </p:spPr>
        <p:txBody>
          <a:bodyPr anchor="t"/>
          <a:lstStyle>
            <a:lvl1pPr algn="l">
              <a:defRPr sz="4000" b="1" cap="all"/>
            </a:lvl1pPr>
          </a:lstStyle>
          <a:p>
            <a:r>
              <a:rPr lang="lt-LT" smtClean="0"/>
              <a:t>Spustelėję redag. ruoš. pavad. stilių</a:t>
            </a:r>
            <a:endParaRPr lang="lt-LT"/>
          </a:p>
        </p:txBody>
      </p:sp>
      <p:sp>
        <p:nvSpPr>
          <p:cNvPr id="3" name="Teksto vietos rezervavimo ženklas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lt-LT" smtClean="0"/>
              <a:t>Spustelėję redag. ruoš. teksto stilių</a:t>
            </a:r>
          </a:p>
        </p:txBody>
      </p:sp>
      <p:sp>
        <p:nvSpPr>
          <p:cNvPr id="4" name="Datos vietos rezervavimo ženklas 3"/>
          <p:cNvSpPr>
            <a:spLocks noGrp="1"/>
          </p:cNvSpPr>
          <p:nvPr>
            <p:ph type="dt" sz="half" idx="10"/>
          </p:nvPr>
        </p:nvSpPr>
        <p:spPr/>
        <p:txBody>
          <a:bodyPr/>
          <a:lstStyle>
            <a:lvl1pPr>
              <a:defRPr/>
            </a:lvl1pPr>
          </a:lstStyle>
          <a:p>
            <a:endParaRPr lang="en-US" altLang="lt-LT">
              <a:solidFill>
                <a:srgbClr val="000000"/>
              </a:solidFill>
            </a:endParaRPr>
          </a:p>
        </p:txBody>
      </p:sp>
      <p:sp>
        <p:nvSpPr>
          <p:cNvPr id="5" name="Poraštės vietos rezervavimo ženklas 4"/>
          <p:cNvSpPr>
            <a:spLocks noGrp="1"/>
          </p:cNvSpPr>
          <p:nvPr>
            <p:ph type="ftr" sz="quarter" idx="11"/>
          </p:nvPr>
        </p:nvSpPr>
        <p:spPr/>
        <p:txBody>
          <a:bodyPr/>
          <a:lstStyle>
            <a:lvl1pPr>
              <a:defRPr/>
            </a:lvl1pPr>
          </a:lstStyle>
          <a:p>
            <a:endParaRPr lang="en-US" altLang="lt-LT">
              <a:solidFill>
                <a:srgbClr val="000000"/>
              </a:solidFill>
            </a:endParaRPr>
          </a:p>
        </p:txBody>
      </p:sp>
      <p:sp>
        <p:nvSpPr>
          <p:cNvPr id="6" name="Skaidrės numerio vietos rezervavimo ženklas 5"/>
          <p:cNvSpPr>
            <a:spLocks noGrp="1"/>
          </p:cNvSpPr>
          <p:nvPr>
            <p:ph type="sldNum" sz="quarter" idx="12"/>
          </p:nvPr>
        </p:nvSpPr>
        <p:spPr/>
        <p:txBody>
          <a:bodyPr/>
          <a:lstStyle>
            <a:lvl1pPr>
              <a:defRPr/>
            </a:lvl1pPr>
          </a:lstStyle>
          <a:p>
            <a:fld id="{5503208D-F356-431F-9388-7A82E9F4AD21}" type="slidenum">
              <a:rPr lang="en-US" altLang="lt-LT">
                <a:solidFill>
                  <a:srgbClr val="000000"/>
                </a:solidFill>
              </a:rPr>
              <a:pPr/>
              <a:t>‹#›</a:t>
            </a:fld>
            <a:endParaRPr lang="en-US" altLang="lt-LT">
              <a:solidFill>
                <a:srgbClr val="000000"/>
              </a:solidFill>
            </a:endParaRPr>
          </a:p>
        </p:txBody>
      </p:sp>
    </p:spTree>
    <p:extLst>
      <p:ext uri="{BB962C8B-B14F-4D97-AF65-F5344CB8AC3E}">
        <p14:creationId xmlns:p14="http://schemas.microsoft.com/office/powerpoint/2010/main" val="198346029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u turiniai">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smtClean="0"/>
              <a:t>Spustelėję redag. ruoš. pavad. stilių</a:t>
            </a:r>
            <a:endParaRPr lang="lt-LT"/>
          </a:p>
        </p:txBody>
      </p:sp>
      <p:sp>
        <p:nvSpPr>
          <p:cNvPr id="3" name="Turinio vietos rezervavimo ženklas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4" name="Turinio vietos rezervavimo ženklas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5" name="Datos vietos rezervavimo ženklas 4"/>
          <p:cNvSpPr>
            <a:spLocks noGrp="1"/>
          </p:cNvSpPr>
          <p:nvPr>
            <p:ph type="dt" sz="half" idx="10"/>
          </p:nvPr>
        </p:nvSpPr>
        <p:spPr/>
        <p:txBody>
          <a:bodyPr/>
          <a:lstStyle>
            <a:lvl1pPr>
              <a:defRPr/>
            </a:lvl1pPr>
          </a:lstStyle>
          <a:p>
            <a:endParaRPr lang="en-US" altLang="lt-LT">
              <a:solidFill>
                <a:srgbClr val="000000"/>
              </a:solidFill>
            </a:endParaRPr>
          </a:p>
        </p:txBody>
      </p:sp>
      <p:sp>
        <p:nvSpPr>
          <p:cNvPr id="6" name="Poraštės vietos rezervavimo ženklas 5"/>
          <p:cNvSpPr>
            <a:spLocks noGrp="1"/>
          </p:cNvSpPr>
          <p:nvPr>
            <p:ph type="ftr" sz="quarter" idx="11"/>
          </p:nvPr>
        </p:nvSpPr>
        <p:spPr/>
        <p:txBody>
          <a:bodyPr/>
          <a:lstStyle>
            <a:lvl1pPr>
              <a:defRPr/>
            </a:lvl1pPr>
          </a:lstStyle>
          <a:p>
            <a:endParaRPr lang="en-US" altLang="lt-LT">
              <a:solidFill>
                <a:srgbClr val="000000"/>
              </a:solidFill>
            </a:endParaRPr>
          </a:p>
        </p:txBody>
      </p:sp>
      <p:sp>
        <p:nvSpPr>
          <p:cNvPr id="7" name="Skaidrės numerio vietos rezervavimo ženklas 6"/>
          <p:cNvSpPr>
            <a:spLocks noGrp="1"/>
          </p:cNvSpPr>
          <p:nvPr>
            <p:ph type="sldNum" sz="quarter" idx="12"/>
          </p:nvPr>
        </p:nvSpPr>
        <p:spPr/>
        <p:txBody>
          <a:bodyPr/>
          <a:lstStyle>
            <a:lvl1pPr>
              <a:defRPr/>
            </a:lvl1pPr>
          </a:lstStyle>
          <a:p>
            <a:fld id="{9CA8BE5E-3DE2-41A8-B123-28F929948BA9}" type="slidenum">
              <a:rPr lang="en-US" altLang="lt-LT">
                <a:solidFill>
                  <a:srgbClr val="000000"/>
                </a:solidFill>
              </a:rPr>
              <a:pPr/>
              <a:t>‹#›</a:t>
            </a:fld>
            <a:endParaRPr lang="en-US" altLang="lt-LT">
              <a:solidFill>
                <a:srgbClr val="000000"/>
              </a:solidFill>
            </a:endParaRPr>
          </a:p>
        </p:txBody>
      </p:sp>
    </p:spTree>
    <p:extLst>
      <p:ext uri="{BB962C8B-B14F-4D97-AF65-F5344CB8AC3E}">
        <p14:creationId xmlns:p14="http://schemas.microsoft.com/office/powerpoint/2010/main" val="345015048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Lyginimas">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lvl1pPr>
              <a:defRPr/>
            </a:lvl1pPr>
          </a:lstStyle>
          <a:p>
            <a:r>
              <a:rPr lang="lt-LT" smtClean="0"/>
              <a:t>Spustelėję redag. ruoš. pavad. stilių</a:t>
            </a:r>
            <a:endParaRPr lang="lt-LT"/>
          </a:p>
        </p:txBody>
      </p:sp>
      <p:sp>
        <p:nvSpPr>
          <p:cNvPr id="3" name="Teksto vietos rezervavimo ženklas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smtClean="0"/>
              <a:t>Spustelėję redag. ruoš. teksto stilių</a:t>
            </a:r>
          </a:p>
        </p:txBody>
      </p:sp>
      <p:sp>
        <p:nvSpPr>
          <p:cNvPr id="4" name="Turinio vietos rezervavimo ženklas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5" name="Teksto vietos rezervavimo ženklas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smtClean="0"/>
              <a:t>Spustelėję redag. ruoš. teksto stilių</a:t>
            </a:r>
          </a:p>
        </p:txBody>
      </p:sp>
      <p:sp>
        <p:nvSpPr>
          <p:cNvPr id="6" name="Turinio vietos rezervavimo ženklas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7" name="Datos vietos rezervavimo ženklas 6"/>
          <p:cNvSpPr>
            <a:spLocks noGrp="1"/>
          </p:cNvSpPr>
          <p:nvPr>
            <p:ph type="dt" sz="half" idx="10"/>
          </p:nvPr>
        </p:nvSpPr>
        <p:spPr/>
        <p:txBody>
          <a:bodyPr/>
          <a:lstStyle>
            <a:lvl1pPr>
              <a:defRPr/>
            </a:lvl1pPr>
          </a:lstStyle>
          <a:p>
            <a:endParaRPr lang="en-US" altLang="lt-LT">
              <a:solidFill>
                <a:srgbClr val="000000"/>
              </a:solidFill>
            </a:endParaRPr>
          </a:p>
        </p:txBody>
      </p:sp>
      <p:sp>
        <p:nvSpPr>
          <p:cNvPr id="8" name="Poraštės vietos rezervavimo ženklas 7"/>
          <p:cNvSpPr>
            <a:spLocks noGrp="1"/>
          </p:cNvSpPr>
          <p:nvPr>
            <p:ph type="ftr" sz="quarter" idx="11"/>
          </p:nvPr>
        </p:nvSpPr>
        <p:spPr/>
        <p:txBody>
          <a:bodyPr/>
          <a:lstStyle>
            <a:lvl1pPr>
              <a:defRPr/>
            </a:lvl1pPr>
          </a:lstStyle>
          <a:p>
            <a:endParaRPr lang="en-US" altLang="lt-LT">
              <a:solidFill>
                <a:srgbClr val="000000"/>
              </a:solidFill>
            </a:endParaRPr>
          </a:p>
        </p:txBody>
      </p:sp>
      <p:sp>
        <p:nvSpPr>
          <p:cNvPr id="9" name="Skaidrės numerio vietos rezervavimo ženklas 8"/>
          <p:cNvSpPr>
            <a:spLocks noGrp="1"/>
          </p:cNvSpPr>
          <p:nvPr>
            <p:ph type="sldNum" sz="quarter" idx="12"/>
          </p:nvPr>
        </p:nvSpPr>
        <p:spPr/>
        <p:txBody>
          <a:bodyPr/>
          <a:lstStyle>
            <a:lvl1pPr>
              <a:defRPr/>
            </a:lvl1pPr>
          </a:lstStyle>
          <a:p>
            <a:fld id="{05929394-4225-4BE0-A988-280D90B1FE6F}" type="slidenum">
              <a:rPr lang="en-US" altLang="lt-LT">
                <a:solidFill>
                  <a:srgbClr val="000000"/>
                </a:solidFill>
              </a:rPr>
              <a:pPr/>
              <a:t>‹#›</a:t>
            </a:fld>
            <a:endParaRPr lang="en-US" altLang="lt-LT">
              <a:solidFill>
                <a:srgbClr val="000000"/>
              </a:solidFill>
            </a:endParaRPr>
          </a:p>
        </p:txBody>
      </p:sp>
    </p:spTree>
    <p:extLst>
      <p:ext uri="{BB962C8B-B14F-4D97-AF65-F5344CB8AC3E}">
        <p14:creationId xmlns:p14="http://schemas.microsoft.com/office/powerpoint/2010/main" val="230427546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k pavadinimas">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smtClean="0"/>
              <a:t>Spustelėję redag. ruoš. pavad. stilių</a:t>
            </a:r>
            <a:endParaRPr lang="lt-LT"/>
          </a:p>
        </p:txBody>
      </p:sp>
      <p:sp>
        <p:nvSpPr>
          <p:cNvPr id="3" name="Datos vietos rezervavimo ženklas 2"/>
          <p:cNvSpPr>
            <a:spLocks noGrp="1"/>
          </p:cNvSpPr>
          <p:nvPr>
            <p:ph type="dt" sz="half" idx="10"/>
          </p:nvPr>
        </p:nvSpPr>
        <p:spPr/>
        <p:txBody>
          <a:bodyPr/>
          <a:lstStyle>
            <a:lvl1pPr>
              <a:defRPr/>
            </a:lvl1pPr>
          </a:lstStyle>
          <a:p>
            <a:endParaRPr lang="en-US" altLang="lt-LT">
              <a:solidFill>
                <a:srgbClr val="000000"/>
              </a:solidFill>
            </a:endParaRPr>
          </a:p>
        </p:txBody>
      </p:sp>
      <p:sp>
        <p:nvSpPr>
          <p:cNvPr id="4" name="Poraštės vietos rezervavimo ženklas 3"/>
          <p:cNvSpPr>
            <a:spLocks noGrp="1"/>
          </p:cNvSpPr>
          <p:nvPr>
            <p:ph type="ftr" sz="quarter" idx="11"/>
          </p:nvPr>
        </p:nvSpPr>
        <p:spPr/>
        <p:txBody>
          <a:bodyPr/>
          <a:lstStyle>
            <a:lvl1pPr>
              <a:defRPr/>
            </a:lvl1pPr>
          </a:lstStyle>
          <a:p>
            <a:endParaRPr lang="en-US" altLang="lt-LT">
              <a:solidFill>
                <a:srgbClr val="000000"/>
              </a:solidFill>
            </a:endParaRPr>
          </a:p>
        </p:txBody>
      </p:sp>
      <p:sp>
        <p:nvSpPr>
          <p:cNvPr id="5" name="Skaidrės numerio vietos rezervavimo ženklas 4"/>
          <p:cNvSpPr>
            <a:spLocks noGrp="1"/>
          </p:cNvSpPr>
          <p:nvPr>
            <p:ph type="sldNum" sz="quarter" idx="12"/>
          </p:nvPr>
        </p:nvSpPr>
        <p:spPr/>
        <p:txBody>
          <a:bodyPr/>
          <a:lstStyle>
            <a:lvl1pPr>
              <a:defRPr/>
            </a:lvl1pPr>
          </a:lstStyle>
          <a:p>
            <a:fld id="{809A70A5-9BD2-4BDA-8899-7805FE6EEE2C}" type="slidenum">
              <a:rPr lang="en-US" altLang="lt-LT">
                <a:solidFill>
                  <a:srgbClr val="000000"/>
                </a:solidFill>
              </a:rPr>
              <a:pPr/>
              <a:t>‹#›</a:t>
            </a:fld>
            <a:endParaRPr lang="en-US" altLang="lt-LT">
              <a:solidFill>
                <a:srgbClr val="000000"/>
              </a:solidFill>
            </a:endParaRPr>
          </a:p>
        </p:txBody>
      </p:sp>
    </p:spTree>
    <p:extLst>
      <p:ext uri="{BB962C8B-B14F-4D97-AF65-F5344CB8AC3E}">
        <p14:creationId xmlns:p14="http://schemas.microsoft.com/office/powerpoint/2010/main" val="154488131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Tuščia">
    <p:spTree>
      <p:nvGrpSpPr>
        <p:cNvPr id="1" name=""/>
        <p:cNvGrpSpPr/>
        <p:nvPr/>
      </p:nvGrpSpPr>
      <p:grpSpPr>
        <a:xfrm>
          <a:off x="0" y="0"/>
          <a:ext cx="0" cy="0"/>
          <a:chOff x="0" y="0"/>
          <a:chExt cx="0" cy="0"/>
        </a:xfrm>
      </p:grpSpPr>
      <p:sp>
        <p:nvSpPr>
          <p:cNvPr id="2" name="Datos vietos rezervavimo ženklas 1"/>
          <p:cNvSpPr>
            <a:spLocks noGrp="1"/>
          </p:cNvSpPr>
          <p:nvPr>
            <p:ph type="dt" sz="half" idx="10"/>
          </p:nvPr>
        </p:nvSpPr>
        <p:spPr/>
        <p:txBody>
          <a:bodyPr/>
          <a:lstStyle>
            <a:lvl1pPr>
              <a:defRPr/>
            </a:lvl1pPr>
          </a:lstStyle>
          <a:p>
            <a:endParaRPr lang="en-US" altLang="lt-LT">
              <a:solidFill>
                <a:srgbClr val="000000"/>
              </a:solidFill>
            </a:endParaRPr>
          </a:p>
        </p:txBody>
      </p:sp>
      <p:sp>
        <p:nvSpPr>
          <p:cNvPr id="3" name="Poraštės vietos rezervavimo ženklas 2"/>
          <p:cNvSpPr>
            <a:spLocks noGrp="1"/>
          </p:cNvSpPr>
          <p:nvPr>
            <p:ph type="ftr" sz="quarter" idx="11"/>
          </p:nvPr>
        </p:nvSpPr>
        <p:spPr/>
        <p:txBody>
          <a:bodyPr/>
          <a:lstStyle>
            <a:lvl1pPr>
              <a:defRPr/>
            </a:lvl1pPr>
          </a:lstStyle>
          <a:p>
            <a:endParaRPr lang="en-US" altLang="lt-LT">
              <a:solidFill>
                <a:srgbClr val="000000"/>
              </a:solidFill>
            </a:endParaRPr>
          </a:p>
        </p:txBody>
      </p:sp>
      <p:sp>
        <p:nvSpPr>
          <p:cNvPr id="4" name="Skaidrės numerio vietos rezervavimo ženklas 3"/>
          <p:cNvSpPr>
            <a:spLocks noGrp="1"/>
          </p:cNvSpPr>
          <p:nvPr>
            <p:ph type="sldNum" sz="quarter" idx="12"/>
          </p:nvPr>
        </p:nvSpPr>
        <p:spPr/>
        <p:txBody>
          <a:bodyPr/>
          <a:lstStyle>
            <a:lvl1pPr>
              <a:defRPr/>
            </a:lvl1pPr>
          </a:lstStyle>
          <a:p>
            <a:fld id="{3E984C96-112D-411B-93B3-92253E47D156}" type="slidenum">
              <a:rPr lang="en-US" altLang="lt-LT">
                <a:solidFill>
                  <a:srgbClr val="000000"/>
                </a:solidFill>
              </a:rPr>
              <a:pPr/>
              <a:t>‹#›</a:t>
            </a:fld>
            <a:endParaRPr lang="en-US" altLang="lt-LT">
              <a:solidFill>
                <a:srgbClr val="000000"/>
              </a:solidFill>
            </a:endParaRPr>
          </a:p>
        </p:txBody>
      </p:sp>
    </p:spTree>
    <p:extLst>
      <p:ext uri="{BB962C8B-B14F-4D97-AF65-F5344CB8AC3E}">
        <p14:creationId xmlns:p14="http://schemas.microsoft.com/office/powerpoint/2010/main" val="17410129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kcijos antraštė">
    <p:spTree>
      <p:nvGrpSpPr>
        <p:cNvPr id="1" name=""/>
        <p:cNvGrpSpPr/>
        <p:nvPr/>
      </p:nvGrpSpPr>
      <p:grpSpPr>
        <a:xfrm>
          <a:off x="0" y="0"/>
          <a:ext cx="0" cy="0"/>
          <a:chOff x="0" y="0"/>
          <a:chExt cx="0" cy="0"/>
        </a:xfrm>
      </p:grpSpPr>
      <p:sp>
        <p:nvSpPr>
          <p:cNvPr id="2" name="Title 1"/>
          <p:cNvSpPr>
            <a:spLocks noGrp="1"/>
          </p:cNvSpPr>
          <p:nvPr>
            <p:ph type="title"/>
          </p:nvPr>
        </p:nvSpPr>
        <p:spPr>
          <a:xfrm>
            <a:off x="1444979" y="2239430"/>
            <a:ext cx="6254044" cy="1362075"/>
          </a:xfrm>
        </p:spPr>
        <p:txBody>
          <a:bodyPr anchor="b"/>
          <a:lstStyle>
            <a:lvl1pPr algn="ctr">
              <a:defRPr sz="4000" b="0" cap="none" baseline="0"/>
            </a:lvl1pPr>
          </a:lstStyle>
          <a:p>
            <a:r>
              <a:rPr lang="lt-LT" smtClean="0"/>
              <a:t>Spustelėję redag. ruoš. pavad. stilių</a:t>
            </a:r>
            <a:endParaRPr lang="en-US" dirty="0"/>
          </a:p>
        </p:txBody>
      </p:sp>
      <p:sp>
        <p:nvSpPr>
          <p:cNvPr id="3" name="Text Placeholder 2"/>
          <p:cNvSpPr>
            <a:spLocks noGrp="1"/>
          </p:cNvSpPr>
          <p:nvPr>
            <p:ph type="body" idx="1"/>
          </p:nvPr>
        </p:nvSpPr>
        <p:spPr>
          <a:xfrm>
            <a:off x="1456267" y="3725334"/>
            <a:ext cx="6231467" cy="1309511"/>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lt-LT" smtClean="0"/>
              <a:t>Spustelėję redag. ruoš. teksto stilių</a:t>
            </a:r>
          </a:p>
        </p:txBody>
      </p:sp>
      <p:sp>
        <p:nvSpPr>
          <p:cNvPr id="4" name="Date Placeholder 3"/>
          <p:cNvSpPr>
            <a:spLocks noGrp="1"/>
          </p:cNvSpPr>
          <p:nvPr>
            <p:ph type="dt" sz="half" idx="10"/>
          </p:nvPr>
        </p:nvSpPr>
        <p:spPr/>
        <p:txBody>
          <a:bodyPr/>
          <a:lstStyle/>
          <a:p>
            <a:fld id="{42956D04-A3C8-49D4-B877-B45534FE3A10}" type="datetimeFigureOut">
              <a:rPr lang="lt-LT" smtClean="0"/>
              <a:t>2016.10.20</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A226E2A6-6D93-4997-8D45-933F879E6E5B}" type="slidenum">
              <a:rPr lang="lt-LT" smtClean="0"/>
              <a:t>‹#›</a:t>
            </a:fld>
            <a:endParaRPr lang="lt-LT"/>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Turinys ir antraštė">
    <p:spTree>
      <p:nvGrpSpPr>
        <p:cNvPr id="1" name=""/>
        <p:cNvGrpSpPr/>
        <p:nvPr/>
      </p:nvGrpSpPr>
      <p:grpSpPr>
        <a:xfrm>
          <a:off x="0" y="0"/>
          <a:ext cx="0" cy="0"/>
          <a:chOff x="0" y="0"/>
          <a:chExt cx="0" cy="0"/>
        </a:xfrm>
      </p:grpSpPr>
      <p:sp>
        <p:nvSpPr>
          <p:cNvPr id="2" name="Antraštė 1"/>
          <p:cNvSpPr>
            <a:spLocks noGrp="1"/>
          </p:cNvSpPr>
          <p:nvPr>
            <p:ph type="title"/>
          </p:nvPr>
        </p:nvSpPr>
        <p:spPr>
          <a:xfrm>
            <a:off x="457200" y="273050"/>
            <a:ext cx="3008313" cy="1162050"/>
          </a:xfrm>
        </p:spPr>
        <p:txBody>
          <a:bodyPr anchor="b"/>
          <a:lstStyle>
            <a:lvl1pPr algn="l">
              <a:defRPr sz="2000" b="1"/>
            </a:lvl1pPr>
          </a:lstStyle>
          <a:p>
            <a:r>
              <a:rPr lang="lt-LT" smtClean="0"/>
              <a:t>Spustelėję redag. ruoš. pavad. stilių</a:t>
            </a:r>
            <a:endParaRPr lang="lt-LT"/>
          </a:p>
        </p:txBody>
      </p:sp>
      <p:sp>
        <p:nvSpPr>
          <p:cNvPr id="3" name="Turinio vietos rezervavimo ženklas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4" name="Teksto vietos rezervavimo ženklas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t-LT" smtClean="0"/>
              <a:t>Spustelėję redag. ruoš. teksto stilių</a:t>
            </a:r>
          </a:p>
        </p:txBody>
      </p:sp>
      <p:sp>
        <p:nvSpPr>
          <p:cNvPr id="5" name="Datos vietos rezervavimo ženklas 4"/>
          <p:cNvSpPr>
            <a:spLocks noGrp="1"/>
          </p:cNvSpPr>
          <p:nvPr>
            <p:ph type="dt" sz="half" idx="10"/>
          </p:nvPr>
        </p:nvSpPr>
        <p:spPr/>
        <p:txBody>
          <a:bodyPr/>
          <a:lstStyle>
            <a:lvl1pPr>
              <a:defRPr/>
            </a:lvl1pPr>
          </a:lstStyle>
          <a:p>
            <a:endParaRPr lang="en-US" altLang="lt-LT">
              <a:solidFill>
                <a:srgbClr val="000000"/>
              </a:solidFill>
            </a:endParaRPr>
          </a:p>
        </p:txBody>
      </p:sp>
      <p:sp>
        <p:nvSpPr>
          <p:cNvPr id="6" name="Poraštės vietos rezervavimo ženklas 5"/>
          <p:cNvSpPr>
            <a:spLocks noGrp="1"/>
          </p:cNvSpPr>
          <p:nvPr>
            <p:ph type="ftr" sz="quarter" idx="11"/>
          </p:nvPr>
        </p:nvSpPr>
        <p:spPr/>
        <p:txBody>
          <a:bodyPr/>
          <a:lstStyle>
            <a:lvl1pPr>
              <a:defRPr/>
            </a:lvl1pPr>
          </a:lstStyle>
          <a:p>
            <a:endParaRPr lang="en-US" altLang="lt-LT">
              <a:solidFill>
                <a:srgbClr val="000000"/>
              </a:solidFill>
            </a:endParaRPr>
          </a:p>
        </p:txBody>
      </p:sp>
      <p:sp>
        <p:nvSpPr>
          <p:cNvPr id="7" name="Skaidrės numerio vietos rezervavimo ženklas 6"/>
          <p:cNvSpPr>
            <a:spLocks noGrp="1"/>
          </p:cNvSpPr>
          <p:nvPr>
            <p:ph type="sldNum" sz="quarter" idx="12"/>
          </p:nvPr>
        </p:nvSpPr>
        <p:spPr/>
        <p:txBody>
          <a:bodyPr/>
          <a:lstStyle>
            <a:lvl1pPr>
              <a:defRPr/>
            </a:lvl1pPr>
          </a:lstStyle>
          <a:p>
            <a:fld id="{B0F0BD32-60E4-4B96-B462-18B3F3B09567}" type="slidenum">
              <a:rPr lang="en-US" altLang="lt-LT">
                <a:solidFill>
                  <a:srgbClr val="000000"/>
                </a:solidFill>
              </a:rPr>
              <a:pPr/>
              <a:t>‹#›</a:t>
            </a:fld>
            <a:endParaRPr lang="en-US" altLang="lt-LT">
              <a:solidFill>
                <a:srgbClr val="000000"/>
              </a:solidFill>
            </a:endParaRPr>
          </a:p>
        </p:txBody>
      </p:sp>
    </p:spTree>
    <p:extLst>
      <p:ext uri="{BB962C8B-B14F-4D97-AF65-F5344CB8AC3E}">
        <p14:creationId xmlns:p14="http://schemas.microsoft.com/office/powerpoint/2010/main" val="52638516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aveikslėlis ir antraštė">
    <p:spTree>
      <p:nvGrpSpPr>
        <p:cNvPr id="1" name=""/>
        <p:cNvGrpSpPr/>
        <p:nvPr/>
      </p:nvGrpSpPr>
      <p:grpSpPr>
        <a:xfrm>
          <a:off x="0" y="0"/>
          <a:ext cx="0" cy="0"/>
          <a:chOff x="0" y="0"/>
          <a:chExt cx="0" cy="0"/>
        </a:xfrm>
      </p:grpSpPr>
      <p:sp>
        <p:nvSpPr>
          <p:cNvPr id="2" name="Antraštė 1"/>
          <p:cNvSpPr>
            <a:spLocks noGrp="1"/>
          </p:cNvSpPr>
          <p:nvPr>
            <p:ph type="title"/>
          </p:nvPr>
        </p:nvSpPr>
        <p:spPr>
          <a:xfrm>
            <a:off x="1792288" y="4800600"/>
            <a:ext cx="5486400" cy="566738"/>
          </a:xfrm>
        </p:spPr>
        <p:txBody>
          <a:bodyPr anchor="b"/>
          <a:lstStyle>
            <a:lvl1pPr algn="l">
              <a:defRPr sz="2000" b="1"/>
            </a:lvl1pPr>
          </a:lstStyle>
          <a:p>
            <a:r>
              <a:rPr lang="lt-LT" smtClean="0"/>
              <a:t>Spustelėję redag. ruoš. pavad. stilių</a:t>
            </a:r>
            <a:endParaRPr lang="lt-LT"/>
          </a:p>
        </p:txBody>
      </p:sp>
      <p:sp>
        <p:nvSpPr>
          <p:cNvPr id="3" name="Paveikslėlio vietos rezervavimo ženklas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lt-LT"/>
          </a:p>
        </p:txBody>
      </p:sp>
      <p:sp>
        <p:nvSpPr>
          <p:cNvPr id="4" name="Teksto vietos rezervavimo ženklas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t-LT" smtClean="0"/>
              <a:t>Spustelėję redag. ruoš. teksto stilių</a:t>
            </a:r>
          </a:p>
        </p:txBody>
      </p:sp>
      <p:sp>
        <p:nvSpPr>
          <p:cNvPr id="5" name="Datos vietos rezervavimo ženklas 4"/>
          <p:cNvSpPr>
            <a:spLocks noGrp="1"/>
          </p:cNvSpPr>
          <p:nvPr>
            <p:ph type="dt" sz="half" idx="10"/>
          </p:nvPr>
        </p:nvSpPr>
        <p:spPr/>
        <p:txBody>
          <a:bodyPr/>
          <a:lstStyle>
            <a:lvl1pPr>
              <a:defRPr/>
            </a:lvl1pPr>
          </a:lstStyle>
          <a:p>
            <a:endParaRPr lang="en-US" altLang="lt-LT">
              <a:solidFill>
                <a:srgbClr val="000000"/>
              </a:solidFill>
            </a:endParaRPr>
          </a:p>
        </p:txBody>
      </p:sp>
      <p:sp>
        <p:nvSpPr>
          <p:cNvPr id="6" name="Poraštės vietos rezervavimo ženklas 5"/>
          <p:cNvSpPr>
            <a:spLocks noGrp="1"/>
          </p:cNvSpPr>
          <p:nvPr>
            <p:ph type="ftr" sz="quarter" idx="11"/>
          </p:nvPr>
        </p:nvSpPr>
        <p:spPr/>
        <p:txBody>
          <a:bodyPr/>
          <a:lstStyle>
            <a:lvl1pPr>
              <a:defRPr/>
            </a:lvl1pPr>
          </a:lstStyle>
          <a:p>
            <a:endParaRPr lang="en-US" altLang="lt-LT">
              <a:solidFill>
                <a:srgbClr val="000000"/>
              </a:solidFill>
            </a:endParaRPr>
          </a:p>
        </p:txBody>
      </p:sp>
      <p:sp>
        <p:nvSpPr>
          <p:cNvPr id="7" name="Skaidrės numerio vietos rezervavimo ženklas 6"/>
          <p:cNvSpPr>
            <a:spLocks noGrp="1"/>
          </p:cNvSpPr>
          <p:nvPr>
            <p:ph type="sldNum" sz="quarter" idx="12"/>
          </p:nvPr>
        </p:nvSpPr>
        <p:spPr/>
        <p:txBody>
          <a:bodyPr/>
          <a:lstStyle>
            <a:lvl1pPr>
              <a:defRPr/>
            </a:lvl1pPr>
          </a:lstStyle>
          <a:p>
            <a:fld id="{59BCBF9D-3C4A-4325-9F9E-7612C593EE79}" type="slidenum">
              <a:rPr lang="en-US" altLang="lt-LT">
                <a:solidFill>
                  <a:srgbClr val="000000"/>
                </a:solidFill>
              </a:rPr>
              <a:pPr/>
              <a:t>‹#›</a:t>
            </a:fld>
            <a:endParaRPr lang="en-US" altLang="lt-LT">
              <a:solidFill>
                <a:srgbClr val="000000"/>
              </a:solidFill>
            </a:endParaRPr>
          </a:p>
        </p:txBody>
      </p:sp>
    </p:spTree>
    <p:extLst>
      <p:ext uri="{BB962C8B-B14F-4D97-AF65-F5344CB8AC3E}">
        <p14:creationId xmlns:p14="http://schemas.microsoft.com/office/powerpoint/2010/main" val="149604888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Pavadinimas ir vertikalus tekstas">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smtClean="0"/>
              <a:t>Spustelėję redag. ruoš. pavad. stilių</a:t>
            </a:r>
            <a:endParaRPr lang="lt-LT"/>
          </a:p>
        </p:txBody>
      </p:sp>
      <p:sp>
        <p:nvSpPr>
          <p:cNvPr id="3" name="Vertikalaus teksto vietos rezervavimo ženklas 2"/>
          <p:cNvSpPr>
            <a:spLocks noGrp="1"/>
          </p:cNvSpPr>
          <p:nvPr>
            <p:ph type="body" orient="vert" idx="1"/>
          </p:nvPr>
        </p:nvSpPr>
        <p:spPr/>
        <p:txBody>
          <a:bodyPr vert="eaVert"/>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4" name="Datos vietos rezervavimo ženklas 3"/>
          <p:cNvSpPr>
            <a:spLocks noGrp="1"/>
          </p:cNvSpPr>
          <p:nvPr>
            <p:ph type="dt" sz="half" idx="10"/>
          </p:nvPr>
        </p:nvSpPr>
        <p:spPr/>
        <p:txBody>
          <a:bodyPr/>
          <a:lstStyle>
            <a:lvl1pPr>
              <a:defRPr/>
            </a:lvl1pPr>
          </a:lstStyle>
          <a:p>
            <a:endParaRPr lang="en-US" altLang="lt-LT">
              <a:solidFill>
                <a:srgbClr val="000000"/>
              </a:solidFill>
            </a:endParaRPr>
          </a:p>
        </p:txBody>
      </p:sp>
      <p:sp>
        <p:nvSpPr>
          <p:cNvPr id="5" name="Poraštės vietos rezervavimo ženklas 4"/>
          <p:cNvSpPr>
            <a:spLocks noGrp="1"/>
          </p:cNvSpPr>
          <p:nvPr>
            <p:ph type="ftr" sz="quarter" idx="11"/>
          </p:nvPr>
        </p:nvSpPr>
        <p:spPr/>
        <p:txBody>
          <a:bodyPr/>
          <a:lstStyle>
            <a:lvl1pPr>
              <a:defRPr/>
            </a:lvl1pPr>
          </a:lstStyle>
          <a:p>
            <a:endParaRPr lang="en-US" altLang="lt-LT">
              <a:solidFill>
                <a:srgbClr val="000000"/>
              </a:solidFill>
            </a:endParaRPr>
          </a:p>
        </p:txBody>
      </p:sp>
      <p:sp>
        <p:nvSpPr>
          <p:cNvPr id="6" name="Skaidrės numerio vietos rezervavimo ženklas 5"/>
          <p:cNvSpPr>
            <a:spLocks noGrp="1"/>
          </p:cNvSpPr>
          <p:nvPr>
            <p:ph type="sldNum" sz="quarter" idx="12"/>
          </p:nvPr>
        </p:nvSpPr>
        <p:spPr/>
        <p:txBody>
          <a:bodyPr/>
          <a:lstStyle>
            <a:lvl1pPr>
              <a:defRPr/>
            </a:lvl1pPr>
          </a:lstStyle>
          <a:p>
            <a:fld id="{CB508B93-765C-44FB-918A-59D88A863B61}" type="slidenum">
              <a:rPr lang="en-US" altLang="lt-LT">
                <a:solidFill>
                  <a:srgbClr val="000000"/>
                </a:solidFill>
              </a:rPr>
              <a:pPr/>
              <a:t>‹#›</a:t>
            </a:fld>
            <a:endParaRPr lang="en-US" altLang="lt-LT">
              <a:solidFill>
                <a:srgbClr val="000000"/>
              </a:solidFill>
            </a:endParaRPr>
          </a:p>
        </p:txBody>
      </p:sp>
    </p:spTree>
    <p:extLst>
      <p:ext uri="{BB962C8B-B14F-4D97-AF65-F5344CB8AC3E}">
        <p14:creationId xmlns:p14="http://schemas.microsoft.com/office/powerpoint/2010/main" val="215699030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kalus pavadinimas ir tekstas">
    <p:spTree>
      <p:nvGrpSpPr>
        <p:cNvPr id="1" name=""/>
        <p:cNvGrpSpPr/>
        <p:nvPr/>
      </p:nvGrpSpPr>
      <p:grpSpPr>
        <a:xfrm>
          <a:off x="0" y="0"/>
          <a:ext cx="0" cy="0"/>
          <a:chOff x="0" y="0"/>
          <a:chExt cx="0" cy="0"/>
        </a:xfrm>
      </p:grpSpPr>
      <p:sp>
        <p:nvSpPr>
          <p:cNvPr id="2" name="Vertikalus pavadinimas 1"/>
          <p:cNvSpPr>
            <a:spLocks noGrp="1"/>
          </p:cNvSpPr>
          <p:nvPr>
            <p:ph type="title" orient="vert"/>
          </p:nvPr>
        </p:nvSpPr>
        <p:spPr>
          <a:xfrm>
            <a:off x="6629400" y="274638"/>
            <a:ext cx="2057400" cy="5856287"/>
          </a:xfrm>
        </p:spPr>
        <p:txBody>
          <a:bodyPr vert="eaVert"/>
          <a:lstStyle/>
          <a:p>
            <a:r>
              <a:rPr lang="lt-LT" smtClean="0"/>
              <a:t>Spustelėję redag. ruoš. pavad. stilių</a:t>
            </a:r>
            <a:endParaRPr lang="lt-LT"/>
          </a:p>
        </p:txBody>
      </p:sp>
      <p:sp>
        <p:nvSpPr>
          <p:cNvPr id="3" name="Vertikalaus teksto vietos rezervavimo ženklas 2"/>
          <p:cNvSpPr>
            <a:spLocks noGrp="1"/>
          </p:cNvSpPr>
          <p:nvPr>
            <p:ph type="body" orient="vert" idx="1"/>
          </p:nvPr>
        </p:nvSpPr>
        <p:spPr>
          <a:xfrm>
            <a:off x="457200" y="274638"/>
            <a:ext cx="6019800" cy="5856287"/>
          </a:xfrm>
        </p:spPr>
        <p:txBody>
          <a:bodyPr vert="eaVert"/>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4" name="Datos vietos rezervavimo ženklas 3"/>
          <p:cNvSpPr>
            <a:spLocks noGrp="1"/>
          </p:cNvSpPr>
          <p:nvPr>
            <p:ph type="dt" sz="half" idx="10"/>
          </p:nvPr>
        </p:nvSpPr>
        <p:spPr/>
        <p:txBody>
          <a:bodyPr/>
          <a:lstStyle>
            <a:lvl1pPr>
              <a:defRPr/>
            </a:lvl1pPr>
          </a:lstStyle>
          <a:p>
            <a:endParaRPr lang="en-US" altLang="lt-LT">
              <a:solidFill>
                <a:srgbClr val="000000"/>
              </a:solidFill>
            </a:endParaRPr>
          </a:p>
        </p:txBody>
      </p:sp>
      <p:sp>
        <p:nvSpPr>
          <p:cNvPr id="5" name="Poraštės vietos rezervavimo ženklas 4"/>
          <p:cNvSpPr>
            <a:spLocks noGrp="1"/>
          </p:cNvSpPr>
          <p:nvPr>
            <p:ph type="ftr" sz="quarter" idx="11"/>
          </p:nvPr>
        </p:nvSpPr>
        <p:spPr/>
        <p:txBody>
          <a:bodyPr/>
          <a:lstStyle>
            <a:lvl1pPr>
              <a:defRPr/>
            </a:lvl1pPr>
          </a:lstStyle>
          <a:p>
            <a:endParaRPr lang="en-US" altLang="lt-LT">
              <a:solidFill>
                <a:srgbClr val="000000"/>
              </a:solidFill>
            </a:endParaRPr>
          </a:p>
        </p:txBody>
      </p:sp>
      <p:sp>
        <p:nvSpPr>
          <p:cNvPr id="6" name="Skaidrės numerio vietos rezervavimo ženklas 5"/>
          <p:cNvSpPr>
            <a:spLocks noGrp="1"/>
          </p:cNvSpPr>
          <p:nvPr>
            <p:ph type="sldNum" sz="quarter" idx="12"/>
          </p:nvPr>
        </p:nvSpPr>
        <p:spPr/>
        <p:txBody>
          <a:bodyPr/>
          <a:lstStyle>
            <a:lvl1pPr>
              <a:defRPr/>
            </a:lvl1pPr>
          </a:lstStyle>
          <a:p>
            <a:fld id="{14DB69AC-A767-449F-BA15-3A99AEB23690}" type="slidenum">
              <a:rPr lang="en-US" altLang="lt-LT">
                <a:solidFill>
                  <a:srgbClr val="000000"/>
                </a:solidFill>
              </a:rPr>
              <a:pPr/>
              <a:t>‹#›</a:t>
            </a:fld>
            <a:endParaRPr lang="en-US" altLang="lt-LT">
              <a:solidFill>
                <a:srgbClr val="000000"/>
              </a:solidFill>
            </a:endParaRPr>
          </a:p>
        </p:txBody>
      </p:sp>
    </p:spTree>
    <p:extLst>
      <p:ext uri="{BB962C8B-B14F-4D97-AF65-F5344CB8AC3E}">
        <p14:creationId xmlns:p14="http://schemas.microsoft.com/office/powerpoint/2010/main" val="324766283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Pavadinimo skaidrė">
    <p:spTree>
      <p:nvGrpSpPr>
        <p:cNvPr id="1" name=""/>
        <p:cNvGrpSpPr/>
        <p:nvPr/>
      </p:nvGrpSpPr>
      <p:grpSpPr>
        <a:xfrm>
          <a:off x="0" y="0"/>
          <a:ext cx="0" cy="0"/>
          <a:chOff x="0" y="0"/>
          <a:chExt cx="0" cy="0"/>
        </a:xfrm>
      </p:grpSpPr>
      <p:grpSp>
        <p:nvGrpSpPr>
          <p:cNvPr id="73730" name="Group 2"/>
          <p:cNvGrpSpPr>
            <a:grpSpLocks/>
          </p:cNvGrpSpPr>
          <p:nvPr/>
        </p:nvGrpSpPr>
        <p:grpSpPr bwMode="auto">
          <a:xfrm>
            <a:off x="1658938" y="1600200"/>
            <a:ext cx="6837362" cy="3200400"/>
            <a:chOff x="1045" y="1008"/>
            <a:chExt cx="4307" cy="2016"/>
          </a:xfrm>
        </p:grpSpPr>
        <p:sp>
          <p:nvSpPr>
            <p:cNvPr id="73731" name="Oval 3"/>
            <p:cNvSpPr>
              <a:spLocks noChangeArrowheads="1"/>
            </p:cNvSpPr>
            <p:nvPr/>
          </p:nvSpPr>
          <p:spPr bwMode="hidden">
            <a:xfrm flipH="1">
              <a:off x="4392" y="1008"/>
              <a:ext cx="960" cy="96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lt-LT" altLang="lt-LT" sz="2400" smtClean="0">
                <a:solidFill>
                  <a:srgbClr val="000000"/>
                </a:solidFill>
                <a:latin typeface="Times New Roman" pitchFamily="18" charset="0"/>
              </a:endParaRPr>
            </a:p>
          </p:txBody>
        </p:sp>
        <p:sp>
          <p:nvSpPr>
            <p:cNvPr id="73732" name="Oval 4"/>
            <p:cNvSpPr>
              <a:spLocks noChangeArrowheads="1"/>
            </p:cNvSpPr>
            <p:nvPr/>
          </p:nvSpPr>
          <p:spPr bwMode="hidden">
            <a:xfrm flipH="1">
              <a:off x="3264" y="1008"/>
              <a:ext cx="960" cy="960"/>
            </a:xfrm>
            <a:prstGeom prst="ellipse">
              <a:avLst/>
            </a:prstGeom>
            <a:solidFill>
              <a:schemeClr val="accent2"/>
            </a:soli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lt-LT" altLang="lt-LT" sz="2400" smtClean="0">
                <a:solidFill>
                  <a:srgbClr val="000000"/>
                </a:solidFill>
                <a:latin typeface="Times New Roman" pitchFamily="18" charset="0"/>
              </a:endParaRPr>
            </a:p>
          </p:txBody>
        </p:sp>
        <p:sp>
          <p:nvSpPr>
            <p:cNvPr id="73733" name="Oval 5"/>
            <p:cNvSpPr>
              <a:spLocks noChangeArrowheads="1"/>
            </p:cNvSpPr>
            <p:nvPr/>
          </p:nvSpPr>
          <p:spPr bwMode="hidden">
            <a:xfrm flipH="1">
              <a:off x="2136" y="1008"/>
              <a:ext cx="960" cy="960"/>
            </a:xfrm>
            <a:prstGeom prst="ellipse">
              <a:avLst/>
            </a:prstGeom>
            <a:noFill/>
            <a:ln w="28575">
              <a:solidFill>
                <a:schemeClr val="accent2"/>
              </a:solidFill>
              <a:round/>
              <a:headEnd/>
              <a:tailEnd/>
            </a:ln>
            <a:effectLst/>
            <a:extLst>
              <a:ext uri="{909E8E84-426E-40DD-AFC4-6F175D3DCCD1}">
                <a14:hiddenFill xmlns:a14="http://schemas.microsoft.com/office/drawing/2010/main">
                  <a:solidFill>
                    <a:srgbClr val="E0E0F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lt-LT" altLang="lt-LT" sz="2400" smtClean="0">
                <a:solidFill>
                  <a:srgbClr val="000000"/>
                </a:solidFill>
                <a:latin typeface="Times New Roman" pitchFamily="18" charset="0"/>
              </a:endParaRPr>
            </a:p>
          </p:txBody>
        </p:sp>
        <p:sp>
          <p:nvSpPr>
            <p:cNvPr id="73734" name="Oval 6"/>
            <p:cNvSpPr>
              <a:spLocks noChangeArrowheads="1"/>
            </p:cNvSpPr>
            <p:nvPr/>
          </p:nvSpPr>
          <p:spPr bwMode="hidden">
            <a:xfrm flipH="1">
              <a:off x="2136" y="2064"/>
              <a:ext cx="960" cy="960"/>
            </a:xfrm>
            <a:prstGeom prst="ellipse">
              <a:avLst/>
            </a:prstGeom>
            <a:solidFill>
              <a:schemeClr val="accent2"/>
            </a:solidFill>
            <a:ln>
              <a:noFill/>
            </a:ln>
            <a:effectLst/>
            <a:extLst>
              <a:ext uri="{91240B29-F687-4F45-9708-019B960494DF}">
                <a14:hiddenLine xmlns:a14="http://schemas.microsoft.com/office/drawing/2010/main" w="28575">
                  <a:solidFill>
                    <a:schemeClr val="accent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lt-LT" altLang="lt-LT" sz="2400" smtClean="0">
                <a:solidFill>
                  <a:srgbClr val="000000"/>
                </a:solidFill>
                <a:latin typeface="Times New Roman" pitchFamily="18" charset="0"/>
              </a:endParaRPr>
            </a:p>
          </p:txBody>
        </p:sp>
        <p:sp>
          <p:nvSpPr>
            <p:cNvPr id="73735" name="Oval 7"/>
            <p:cNvSpPr>
              <a:spLocks noChangeArrowheads="1"/>
            </p:cNvSpPr>
            <p:nvPr/>
          </p:nvSpPr>
          <p:spPr bwMode="hidden">
            <a:xfrm flipH="1">
              <a:off x="1045" y="2064"/>
              <a:ext cx="960" cy="960"/>
            </a:xfrm>
            <a:prstGeom prst="ellipse">
              <a:avLst/>
            </a:prstGeom>
            <a:solidFill>
              <a:schemeClr val="accent2"/>
            </a:soli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lt-LT" altLang="lt-LT" sz="2400" smtClean="0">
                <a:solidFill>
                  <a:srgbClr val="000000"/>
                </a:solidFill>
                <a:latin typeface="Times New Roman" pitchFamily="18" charset="0"/>
              </a:endParaRPr>
            </a:p>
          </p:txBody>
        </p:sp>
        <p:sp>
          <p:nvSpPr>
            <p:cNvPr id="73736" name="Oval 8"/>
            <p:cNvSpPr>
              <a:spLocks noChangeArrowheads="1"/>
            </p:cNvSpPr>
            <p:nvPr/>
          </p:nvSpPr>
          <p:spPr bwMode="hidden">
            <a:xfrm flipH="1">
              <a:off x="4392" y="2064"/>
              <a:ext cx="960" cy="960"/>
            </a:xfrm>
            <a:prstGeom prst="ellipse">
              <a:avLst/>
            </a:prstGeom>
            <a:noFill/>
            <a:ln w="28575">
              <a:solidFill>
                <a:schemeClr val="accent2"/>
              </a:solidFill>
              <a:round/>
              <a:headEnd/>
              <a:tailEnd/>
            </a:ln>
            <a:effectLst/>
            <a:extLst>
              <a:ext uri="{909E8E84-426E-40DD-AFC4-6F175D3DCCD1}">
                <a14:hiddenFill xmlns:a14="http://schemas.microsoft.com/office/drawing/2010/main">
                  <a:solidFill>
                    <a:srgbClr val="E0E0F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lt-LT" altLang="lt-LT" sz="2400" smtClean="0">
                <a:solidFill>
                  <a:srgbClr val="000000"/>
                </a:solidFill>
                <a:latin typeface="Times New Roman" pitchFamily="18" charset="0"/>
              </a:endParaRPr>
            </a:p>
          </p:txBody>
        </p:sp>
      </p:grpSp>
      <p:sp>
        <p:nvSpPr>
          <p:cNvPr id="73737" name="Rectangle 9"/>
          <p:cNvSpPr>
            <a:spLocks noGrp="1" noChangeArrowheads="1"/>
          </p:cNvSpPr>
          <p:nvPr>
            <p:ph type="dt" sz="half" idx="2"/>
          </p:nvPr>
        </p:nvSpPr>
        <p:spPr/>
        <p:txBody>
          <a:bodyPr/>
          <a:lstStyle>
            <a:lvl1pPr>
              <a:defRPr/>
            </a:lvl1pPr>
          </a:lstStyle>
          <a:p>
            <a:endParaRPr lang="en-US" altLang="lt-LT">
              <a:solidFill>
                <a:srgbClr val="000000"/>
              </a:solidFill>
            </a:endParaRPr>
          </a:p>
        </p:txBody>
      </p:sp>
      <p:sp>
        <p:nvSpPr>
          <p:cNvPr id="73738" name="Rectangle 10"/>
          <p:cNvSpPr>
            <a:spLocks noGrp="1" noChangeArrowheads="1"/>
          </p:cNvSpPr>
          <p:nvPr>
            <p:ph type="ftr" sz="quarter" idx="3"/>
          </p:nvPr>
        </p:nvSpPr>
        <p:spPr/>
        <p:txBody>
          <a:bodyPr/>
          <a:lstStyle>
            <a:lvl1pPr>
              <a:defRPr/>
            </a:lvl1pPr>
          </a:lstStyle>
          <a:p>
            <a:endParaRPr lang="en-US" altLang="lt-LT">
              <a:solidFill>
                <a:srgbClr val="000000"/>
              </a:solidFill>
            </a:endParaRPr>
          </a:p>
        </p:txBody>
      </p:sp>
      <p:sp>
        <p:nvSpPr>
          <p:cNvPr id="73739" name="Rectangle 11"/>
          <p:cNvSpPr>
            <a:spLocks noGrp="1" noChangeArrowheads="1"/>
          </p:cNvSpPr>
          <p:nvPr>
            <p:ph type="sldNum" sz="quarter" idx="4"/>
          </p:nvPr>
        </p:nvSpPr>
        <p:spPr/>
        <p:txBody>
          <a:bodyPr/>
          <a:lstStyle>
            <a:lvl1pPr>
              <a:defRPr/>
            </a:lvl1pPr>
          </a:lstStyle>
          <a:p>
            <a:fld id="{717A2469-2EB3-4851-860A-6542E16154D9}" type="slidenum">
              <a:rPr lang="en-US" altLang="lt-LT">
                <a:solidFill>
                  <a:srgbClr val="000000"/>
                </a:solidFill>
              </a:rPr>
              <a:pPr/>
              <a:t>‹#›</a:t>
            </a:fld>
            <a:endParaRPr lang="en-US" altLang="lt-LT">
              <a:solidFill>
                <a:srgbClr val="000000"/>
              </a:solidFill>
            </a:endParaRPr>
          </a:p>
        </p:txBody>
      </p:sp>
      <p:sp>
        <p:nvSpPr>
          <p:cNvPr id="73740" name="Rectangle 12"/>
          <p:cNvSpPr>
            <a:spLocks noGrp="1" noChangeArrowheads="1"/>
          </p:cNvSpPr>
          <p:nvPr>
            <p:ph type="ctrTitle"/>
          </p:nvPr>
        </p:nvSpPr>
        <p:spPr>
          <a:xfrm>
            <a:off x="685800" y="1219200"/>
            <a:ext cx="7772400" cy="1933575"/>
          </a:xfrm>
        </p:spPr>
        <p:txBody>
          <a:bodyPr anchor="b"/>
          <a:lstStyle>
            <a:lvl1pPr algn="r">
              <a:defRPr sz="4400"/>
            </a:lvl1pPr>
          </a:lstStyle>
          <a:p>
            <a:pPr lvl="0"/>
            <a:r>
              <a:rPr lang="en-US" altLang="lt-LT" noProof="0" smtClean="0"/>
              <a:t>Spustelėkite, jei norite keisite ruoš. pav. stilių</a:t>
            </a:r>
          </a:p>
        </p:txBody>
      </p:sp>
      <p:sp>
        <p:nvSpPr>
          <p:cNvPr id="73741" name="Rectangle 13"/>
          <p:cNvSpPr>
            <a:spLocks noGrp="1" noChangeArrowheads="1"/>
          </p:cNvSpPr>
          <p:nvPr>
            <p:ph type="subTitle" idx="1"/>
          </p:nvPr>
        </p:nvSpPr>
        <p:spPr>
          <a:xfrm>
            <a:off x="2057400" y="3505200"/>
            <a:ext cx="6400800" cy="1752600"/>
          </a:xfrm>
        </p:spPr>
        <p:txBody>
          <a:bodyPr/>
          <a:lstStyle>
            <a:lvl1pPr marL="0" indent="0" algn="r">
              <a:buFont typeface="Wingdings" pitchFamily="2" charset="2"/>
              <a:buNone/>
              <a:defRPr/>
            </a:lvl1pPr>
          </a:lstStyle>
          <a:p>
            <a:pPr lvl="0"/>
            <a:r>
              <a:rPr lang="en-US" altLang="lt-LT" noProof="0" smtClean="0"/>
              <a:t>Spustelėkite ruošinio paantraštės stiliui keisti</a:t>
            </a:r>
          </a:p>
        </p:txBody>
      </p:sp>
    </p:spTree>
    <p:extLst>
      <p:ext uri="{BB962C8B-B14F-4D97-AF65-F5344CB8AC3E}">
        <p14:creationId xmlns:p14="http://schemas.microsoft.com/office/powerpoint/2010/main" val="3510779803"/>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Pavadinimas ir turinys">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smtClean="0"/>
              <a:t>Spustelėję redag. ruoš. pavad. stilių</a:t>
            </a:r>
            <a:endParaRPr lang="lt-LT"/>
          </a:p>
        </p:txBody>
      </p:sp>
      <p:sp>
        <p:nvSpPr>
          <p:cNvPr id="3" name="Turinio vietos rezervavimo ženklas 2"/>
          <p:cNvSpPr>
            <a:spLocks noGrp="1"/>
          </p:cNvSpPr>
          <p:nvPr>
            <p:ph idx="1"/>
          </p:nvPr>
        </p:nvSpPr>
        <p:spPr/>
        <p:txBody>
          <a:body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4" name="Datos vietos rezervavimo ženklas 3"/>
          <p:cNvSpPr>
            <a:spLocks noGrp="1"/>
          </p:cNvSpPr>
          <p:nvPr>
            <p:ph type="dt" sz="half" idx="10"/>
          </p:nvPr>
        </p:nvSpPr>
        <p:spPr/>
        <p:txBody>
          <a:bodyPr/>
          <a:lstStyle>
            <a:lvl1pPr>
              <a:defRPr/>
            </a:lvl1pPr>
          </a:lstStyle>
          <a:p>
            <a:endParaRPr lang="en-US" altLang="lt-LT">
              <a:solidFill>
                <a:srgbClr val="000000"/>
              </a:solidFill>
            </a:endParaRPr>
          </a:p>
        </p:txBody>
      </p:sp>
      <p:sp>
        <p:nvSpPr>
          <p:cNvPr id="5" name="Poraštės vietos rezervavimo ženklas 4"/>
          <p:cNvSpPr>
            <a:spLocks noGrp="1"/>
          </p:cNvSpPr>
          <p:nvPr>
            <p:ph type="ftr" sz="quarter" idx="11"/>
          </p:nvPr>
        </p:nvSpPr>
        <p:spPr/>
        <p:txBody>
          <a:bodyPr/>
          <a:lstStyle>
            <a:lvl1pPr>
              <a:defRPr/>
            </a:lvl1pPr>
          </a:lstStyle>
          <a:p>
            <a:endParaRPr lang="en-US" altLang="lt-LT">
              <a:solidFill>
                <a:srgbClr val="000000"/>
              </a:solidFill>
            </a:endParaRPr>
          </a:p>
        </p:txBody>
      </p:sp>
      <p:sp>
        <p:nvSpPr>
          <p:cNvPr id="6" name="Skaidrės numerio vietos rezervavimo ženklas 5"/>
          <p:cNvSpPr>
            <a:spLocks noGrp="1"/>
          </p:cNvSpPr>
          <p:nvPr>
            <p:ph type="sldNum" sz="quarter" idx="12"/>
          </p:nvPr>
        </p:nvSpPr>
        <p:spPr/>
        <p:txBody>
          <a:bodyPr/>
          <a:lstStyle>
            <a:lvl1pPr>
              <a:defRPr/>
            </a:lvl1pPr>
          </a:lstStyle>
          <a:p>
            <a:fld id="{8C073F60-80E5-4830-953D-0E9E3D7D5B29}" type="slidenum">
              <a:rPr lang="en-US" altLang="lt-LT">
                <a:solidFill>
                  <a:srgbClr val="000000"/>
                </a:solidFill>
              </a:rPr>
              <a:pPr/>
              <a:t>‹#›</a:t>
            </a:fld>
            <a:endParaRPr lang="en-US" altLang="lt-LT">
              <a:solidFill>
                <a:srgbClr val="000000"/>
              </a:solidFill>
            </a:endParaRPr>
          </a:p>
        </p:txBody>
      </p:sp>
    </p:spTree>
    <p:extLst>
      <p:ext uri="{BB962C8B-B14F-4D97-AF65-F5344CB8AC3E}">
        <p14:creationId xmlns:p14="http://schemas.microsoft.com/office/powerpoint/2010/main" val="50013658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kcijos antraštė">
    <p:spTree>
      <p:nvGrpSpPr>
        <p:cNvPr id="1" name=""/>
        <p:cNvGrpSpPr/>
        <p:nvPr/>
      </p:nvGrpSpPr>
      <p:grpSpPr>
        <a:xfrm>
          <a:off x="0" y="0"/>
          <a:ext cx="0" cy="0"/>
          <a:chOff x="0" y="0"/>
          <a:chExt cx="0" cy="0"/>
        </a:xfrm>
      </p:grpSpPr>
      <p:sp>
        <p:nvSpPr>
          <p:cNvPr id="2" name="Antraštė 1"/>
          <p:cNvSpPr>
            <a:spLocks noGrp="1"/>
          </p:cNvSpPr>
          <p:nvPr>
            <p:ph type="title"/>
          </p:nvPr>
        </p:nvSpPr>
        <p:spPr>
          <a:xfrm>
            <a:off x="722313" y="4406900"/>
            <a:ext cx="7772400" cy="1362075"/>
          </a:xfrm>
        </p:spPr>
        <p:txBody>
          <a:bodyPr anchor="t"/>
          <a:lstStyle>
            <a:lvl1pPr algn="l">
              <a:defRPr sz="4000" b="1" cap="all"/>
            </a:lvl1pPr>
          </a:lstStyle>
          <a:p>
            <a:r>
              <a:rPr lang="lt-LT" smtClean="0"/>
              <a:t>Spustelėję redag. ruoš. pavad. stilių</a:t>
            </a:r>
            <a:endParaRPr lang="lt-LT"/>
          </a:p>
        </p:txBody>
      </p:sp>
      <p:sp>
        <p:nvSpPr>
          <p:cNvPr id="3" name="Teksto vietos rezervavimo ženklas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lt-LT" smtClean="0"/>
              <a:t>Spustelėję redag. ruoš. teksto stilių</a:t>
            </a:r>
          </a:p>
        </p:txBody>
      </p:sp>
      <p:sp>
        <p:nvSpPr>
          <p:cNvPr id="4" name="Datos vietos rezervavimo ženklas 3"/>
          <p:cNvSpPr>
            <a:spLocks noGrp="1"/>
          </p:cNvSpPr>
          <p:nvPr>
            <p:ph type="dt" sz="half" idx="10"/>
          </p:nvPr>
        </p:nvSpPr>
        <p:spPr/>
        <p:txBody>
          <a:bodyPr/>
          <a:lstStyle>
            <a:lvl1pPr>
              <a:defRPr/>
            </a:lvl1pPr>
          </a:lstStyle>
          <a:p>
            <a:endParaRPr lang="en-US" altLang="lt-LT">
              <a:solidFill>
                <a:srgbClr val="000000"/>
              </a:solidFill>
            </a:endParaRPr>
          </a:p>
        </p:txBody>
      </p:sp>
      <p:sp>
        <p:nvSpPr>
          <p:cNvPr id="5" name="Poraštės vietos rezervavimo ženklas 4"/>
          <p:cNvSpPr>
            <a:spLocks noGrp="1"/>
          </p:cNvSpPr>
          <p:nvPr>
            <p:ph type="ftr" sz="quarter" idx="11"/>
          </p:nvPr>
        </p:nvSpPr>
        <p:spPr/>
        <p:txBody>
          <a:bodyPr/>
          <a:lstStyle>
            <a:lvl1pPr>
              <a:defRPr/>
            </a:lvl1pPr>
          </a:lstStyle>
          <a:p>
            <a:endParaRPr lang="en-US" altLang="lt-LT">
              <a:solidFill>
                <a:srgbClr val="000000"/>
              </a:solidFill>
            </a:endParaRPr>
          </a:p>
        </p:txBody>
      </p:sp>
      <p:sp>
        <p:nvSpPr>
          <p:cNvPr id="6" name="Skaidrės numerio vietos rezervavimo ženklas 5"/>
          <p:cNvSpPr>
            <a:spLocks noGrp="1"/>
          </p:cNvSpPr>
          <p:nvPr>
            <p:ph type="sldNum" sz="quarter" idx="12"/>
          </p:nvPr>
        </p:nvSpPr>
        <p:spPr/>
        <p:txBody>
          <a:bodyPr/>
          <a:lstStyle>
            <a:lvl1pPr>
              <a:defRPr/>
            </a:lvl1pPr>
          </a:lstStyle>
          <a:p>
            <a:fld id="{5503208D-F356-431F-9388-7A82E9F4AD21}" type="slidenum">
              <a:rPr lang="en-US" altLang="lt-LT">
                <a:solidFill>
                  <a:srgbClr val="000000"/>
                </a:solidFill>
              </a:rPr>
              <a:pPr/>
              <a:t>‹#›</a:t>
            </a:fld>
            <a:endParaRPr lang="en-US" altLang="lt-LT">
              <a:solidFill>
                <a:srgbClr val="000000"/>
              </a:solidFill>
            </a:endParaRPr>
          </a:p>
        </p:txBody>
      </p:sp>
    </p:spTree>
    <p:extLst>
      <p:ext uri="{BB962C8B-B14F-4D97-AF65-F5344CB8AC3E}">
        <p14:creationId xmlns:p14="http://schemas.microsoft.com/office/powerpoint/2010/main" val="272703418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Du turiniai">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smtClean="0"/>
              <a:t>Spustelėję redag. ruoš. pavad. stilių</a:t>
            </a:r>
            <a:endParaRPr lang="lt-LT"/>
          </a:p>
        </p:txBody>
      </p:sp>
      <p:sp>
        <p:nvSpPr>
          <p:cNvPr id="3" name="Turinio vietos rezervavimo ženklas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4" name="Turinio vietos rezervavimo ženklas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5" name="Datos vietos rezervavimo ženklas 4"/>
          <p:cNvSpPr>
            <a:spLocks noGrp="1"/>
          </p:cNvSpPr>
          <p:nvPr>
            <p:ph type="dt" sz="half" idx="10"/>
          </p:nvPr>
        </p:nvSpPr>
        <p:spPr/>
        <p:txBody>
          <a:bodyPr/>
          <a:lstStyle>
            <a:lvl1pPr>
              <a:defRPr/>
            </a:lvl1pPr>
          </a:lstStyle>
          <a:p>
            <a:endParaRPr lang="en-US" altLang="lt-LT">
              <a:solidFill>
                <a:srgbClr val="000000"/>
              </a:solidFill>
            </a:endParaRPr>
          </a:p>
        </p:txBody>
      </p:sp>
      <p:sp>
        <p:nvSpPr>
          <p:cNvPr id="6" name="Poraštės vietos rezervavimo ženklas 5"/>
          <p:cNvSpPr>
            <a:spLocks noGrp="1"/>
          </p:cNvSpPr>
          <p:nvPr>
            <p:ph type="ftr" sz="quarter" idx="11"/>
          </p:nvPr>
        </p:nvSpPr>
        <p:spPr/>
        <p:txBody>
          <a:bodyPr/>
          <a:lstStyle>
            <a:lvl1pPr>
              <a:defRPr/>
            </a:lvl1pPr>
          </a:lstStyle>
          <a:p>
            <a:endParaRPr lang="en-US" altLang="lt-LT">
              <a:solidFill>
                <a:srgbClr val="000000"/>
              </a:solidFill>
            </a:endParaRPr>
          </a:p>
        </p:txBody>
      </p:sp>
      <p:sp>
        <p:nvSpPr>
          <p:cNvPr id="7" name="Skaidrės numerio vietos rezervavimo ženklas 6"/>
          <p:cNvSpPr>
            <a:spLocks noGrp="1"/>
          </p:cNvSpPr>
          <p:nvPr>
            <p:ph type="sldNum" sz="quarter" idx="12"/>
          </p:nvPr>
        </p:nvSpPr>
        <p:spPr/>
        <p:txBody>
          <a:bodyPr/>
          <a:lstStyle>
            <a:lvl1pPr>
              <a:defRPr/>
            </a:lvl1pPr>
          </a:lstStyle>
          <a:p>
            <a:fld id="{9CA8BE5E-3DE2-41A8-B123-28F929948BA9}" type="slidenum">
              <a:rPr lang="en-US" altLang="lt-LT">
                <a:solidFill>
                  <a:srgbClr val="000000"/>
                </a:solidFill>
              </a:rPr>
              <a:pPr/>
              <a:t>‹#›</a:t>
            </a:fld>
            <a:endParaRPr lang="en-US" altLang="lt-LT">
              <a:solidFill>
                <a:srgbClr val="000000"/>
              </a:solidFill>
            </a:endParaRPr>
          </a:p>
        </p:txBody>
      </p:sp>
    </p:spTree>
    <p:extLst>
      <p:ext uri="{BB962C8B-B14F-4D97-AF65-F5344CB8AC3E}">
        <p14:creationId xmlns:p14="http://schemas.microsoft.com/office/powerpoint/2010/main" val="9677008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Lyginimas">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lvl1pPr>
              <a:defRPr/>
            </a:lvl1pPr>
          </a:lstStyle>
          <a:p>
            <a:r>
              <a:rPr lang="lt-LT" smtClean="0"/>
              <a:t>Spustelėję redag. ruoš. pavad. stilių</a:t>
            </a:r>
            <a:endParaRPr lang="lt-LT"/>
          </a:p>
        </p:txBody>
      </p:sp>
      <p:sp>
        <p:nvSpPr>
          <p:cNvPr id="3" name="Teksto vietos rezervavimo ženklas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smtClean="0"/>
              <a:t>Spustelėję redag. ruoš. teksto stilių</a:t>
            </a:r>
          </a:p>
        </p:txBody>
      </p:sp>
      <p:sp>
        <p:nvSpPr>
          <p:cNvPr id="4" name="Turinio vietos rezervavimo ženklas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5" name="Teksto vietos rezervavimo ženklas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smtClean="0"/>
              <a:t>Spustelėję redag. ruoš. teksto stilių</a:t>
            </a:r>
          </a:p>
        </p:txBody>
      </p:sp>
      <p:sp>
        <p:nvSpPr>
          <p:cNvPr id="6" name="Turinio vietos rezervavimo ženklas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7" name="Datos vietos rezervavimo ženklas 6"/>
          <p:cNvSpPr>
            <a:spLocks noGrp="1"/>
          </p:cNvSpPr>
          <p:nvPr>
            <p:ph type="dt" sz="half" idx="10"/>
          </p:nvPr>
        </p:nvSpPr>
        <p:spPr/>
        <p:txBody>
          <a:bodyPr/>
          <a:lstStyle>
            <a:lvl1pPr>
              <a:defRPr/>
            </a:lvl1pPr>
          </a:lstStyle>
          <a:p>
            <a:endParaRPr lang="en-US" altLang="lt-LT">
              <a:solidFill>
                <a:srgbClr val="000000"/>
              </a:solidFill>
            </a:endParaRPr>
          </a:p>
        </p:txBody>
      </p:sp>
      <p:sp>
        <p:nvSpPr>
          <p:cNvPr id="8" name="Poraštės vietos rezervavimo ženklas 7"/>
          <p:cNvSpPr>
            <a:spLocks noGrp="1"/>
          </p:cNvSpPr>
          <p:nvPr>
            <p:ph type="ftr" sz="quarter" idx="11"/>
          </p:nvPr>
        </p:nvSpPr>
        <p:spPr/>
        <p:txBody>
          <a:bodyPr/>
          <a:lstStyle>
            <a:lvl1pPr>
              <a:defRPr/>
            </a:lvl1pPr>
          </a:lstStyle>
          <a:p>
            <a:endParaRPr lang="en-US" altLang="lt-LT">
              <a:solidFill>
                <a:srgbClr val="000000"/>
              </a:solidFill>
            </a:endParaRPr>
          </a:p>
        </p:txBody>
      </p:sp>
      <p:sp>
        <p:nvSpPr>
          <p:cNvPr id="9" name="Skaidrės numerio vietos rezervavimo ženklas 8"/>
          <p:cNvSpPr>
            <a:spLocks noGrp="1"/>
          </p:cNvSpPr>
          <p:nvPr>
            <p:ph type="sldNum" sz="quarter" idx="12"/>
          </p:nvPr>
        </p:nvSpPr>
        <p:spPr/>
        <p:txBody>
          <a:bodyPr/>
          <a:lstStyle>
            <a:lvl1pPr>
              <a:defRPr/>
            </a:lvl1pPr>
          </a:lstStyle>
          <a:p>
            <a:fld id="{05929394-4225-4BE0-A988-280D90B1FE6F}" type="slidenum">
              <a:rPr lang="en-US" altLang="lt-LT">
                <a:solidFill>
                  <a:srgbClr val="000000"/>
                </a:solidFill>
              </a:rPr>
              <a:pPr/>
              <a:t>‹#›</a:t>
            </a:fld>
            <a:endParaRPr lang="en-US" altLang="lt-LT">
              <a:solidFill>
                <a:srgbClr val="000000"/>
              </a:solidFill>
            </a:endParaRPr>
          </a:p>
        </p:txBody>
      </p:sp>
    </p:spTree>
    <p:extLst>
      <p:ext uri="{BB962C8B-B14F-4D97-AF65-F5344CB8AC3E}">
        <p14:creationId xmlns:p14="http://schemas.microsoft.com/office/powerpoint/2010/main" val="162500630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k pavadinimas">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smtClean="0"/>
              <a:t>Spustelėję redag. ruoš. pavad. stilių</a:t>
            </a:r>
            <a:endParaRPr lang="lt-LT"/>
          </a:p>
        </p:txBody>
      </p:sp>
      <p:sp>
        <p:nvSpPr>
          <p:cNvPr id="3" name="Datos vietos rezervavimo ženklas 2"/>
          <p:cNvSpPr>
            <a:spLocks noGrp="1"/>
          </p:cNvSpPr>
          <p:nvPr>
            <p:ph type="dt" sz="half" idx="10"/>
          </p:nvPr>
        </p:nvSpPr>
        <p:spPr/>
        <p:txBody>
          <a:bodyPr/>
          <a:lstStyle>
            <a:lvl1pPr>
              <a:defRPr/>
            </a:lvl1pPr>
          </a:lstStyle>
          <a:p>
            <a:endParaRPr lang="en-US" altLang="lt-LT">
              <a:solidFill>
                <a:srgbClr val="000000"/>
              </a:solidFill>
            </a:endParaRPr>
          </a:p>
        </p:txBody>
      </p:sp>
      <p:sp>
        <p:nvSpPr>
          <p:cNvPr id="4" name="Poraštės vietos rezervavimo ženklas 3"/>
          <p:cNvSpPr>
            <a:spLocks noGrp="1"/>
          </p:cNvSpPr>
          <p:nvPr>
            <p:ph type="ftr" sz="quarter" idx="11"/>
          </p:nvPr>
        </p:nvSpPr>
        <p:spPr/>
        <p:txBody>
          <a:bodyPr/>
          <a:lstStyle>
            <a:lvl1pPr>
              <a:defRPr/>
            </a:lvl1pPr>
          </a:lstStyle>
          <a:p>
            <a:endParaRPr lang="en-US" altLang="lt-LT">
              <a:solidFill>
                <a:srgbClr val="000000"/>
              </a:solidFill>
            </a:endParaRPr>
          </a:p>
        </p:txBody>
      </p:sp>
      <p:sp>
        <p:nvSpPr>
          <p:cNvPr id="5" name="Skaidrės numerio vietos rezervavimo ženklas 4"/>
          <p:cNvSpPr>
            <a:spLocks noGrp="1"/>
          </p:cNvSpPr>
          <p:nvPr>
            <p:ph type="sldNum" sz="quarter" idx="12"/>
          </p:nvPr>
        </p:nvSpPr>
        <p:spPr/>
        <p:txBody>
          <a:bodyPr/>
          <a:lstStyle>
            <a:lvl1pPr>
              <a:defRPr/>
            </a:lvl1pPr>
          </a:lstStyle>
          <a:p>
            <a:fld id="{809A70A5-9BD2-4BDA-8899-7805FE6EEE2C}" type="slidenum">
              <a:rPr lang="en-US" altLang="lt-LT">
                <a:solidFill>
                  <a:srgbClr val="000000"/>
                </a:solidFill>
              </a:rPr>
              <a:pPr/>
              <a:t>‹#›</a:t>
            </a:fld>
            <a:endParaRPr lang="en-US" altLang="lt-LT">
              <a:solidFill>
                <a:srgbClr val="000000"/>
              </a:solidFill>
            </a:endParaRPr>
          </a:p>
        </p:txBody>
      </p:sp>
    </p:spTree>
    <p:extLst>
      <p:ext uri="{BB962C8B-B14F-4D97-AF65-F5344CB8AC3E}">
        <p14:creationId xmlns:p14="http://schemas.microsoft.com/office/powerpoint/2010/main" val="24282186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 turinia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smtClean="0"/>
              <a:t>Spustelėję redag. ruoš. pavad. stilių</a:t>
            </a:r>
            <a:endParaRPr lang="en-US"/>
          </a:p>
        </p:txBody>
      </p:sp>
      <p:sp>
        <p:nvSpPr>
          <p:cNvPr id="5" name="Date Placeholder 4"/>
          <p:cNvSpPr>
            <a:spLocks noGrp="1"/>
          </p:cNvSpPr>
          <p:nvPr>
            <p:ph type="dt" sz="half" idx="10"/>
          </p:nvPr>
        </p:nvSpPr>
        <p:spPr/>
        <p:txBody>
          <a:bodyPr/>
          <a:lstStyle/>
          <a:p>
            <a:fld id="{42956D04-A3C8-49D4-B877-B45534FE3A10}" type="datetimeFigureOut">
              <a:rPr lang="lt-LT" smtClean="0"/>
              <a:t>2016.10.20</a:t>
            </a:fld>
            <a:endParaRPr lang="lt-LT"/>
          </a:p>
        </p:txBody>
      </p:sp>
      <p:sp>
        <p:nvSpPr>
          <p:cNvPr id="6" name="Footer Placeholder 5"/>
          <p:cNvSpPr>
            <a:spLocks noGrp="1"/>
          </p:cNvSpPr>
          <p:nvPr>
            <p:ph type="ftr" sz="quarter" idx="11"/>
          </p:nvPr>
        </p:nvSpPr>
        <p:spPr/>
        <p:txBody>
          <a:bodyPr/>
          <a:lstStyle/>
          <a:p>
            <a:endParaRPr lang="lt-LT"/>
          </a:p>
        </p:txBody>
      </p:sp>
      <p:sp>
        <p:nvSpPr>
          <p:cNvPr id="7" name="Slide Number Placeholder 6"/>
          <p:cNvSpPr>
            <a:spLocks noGrp="1"/>
          </p:cNvSpPr>
          <p:nvPr>
            <p:ph type="sldNum" sz="quarter" idx="12"/>
          </p:nvPr>
        </p:nvSpPr>
        <p:spPr/>
        <p:txBody>
          <a:bodyPr/>
          <a:lstStyle/>
          <a:p>
            <a:fld id="{A226E2A6-6D93-4997-8D45-933F879E6E5B}" type="slidenum">
              <a:rPr lang="lt-LT" smtClean="0"/>
              <a:t>‹#›</a:t>
            </a:fld>
            <a:endParaRPr lang="lt-LT"/>
          </a:p>
        </p:txBody>
      </p:sp>
      <p:sp>
        <p:nvSpPr>
          <p:cNvPr id="9" name="Content Placeholder 8"/>
          <p:cNvSpPr>
            <a:spLocks noGrp="1"/>
          </p:cNvSpPr>
          <p:nvPr>
            <p:ph sz="quarter" idx="13"/>
          </p:nvPr>
        </p:nvSpPr>
        <p:spPr>
          <a:xfrm>
            <a:off x="1298448" y="2121407"/>
            <a:ext cx="3200400" cy="3602736"/>
          </a:xfrm>
        </p:spPr>
        <p:txBody>
          <a:body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en-US"/>
          </a:p>
        </p:txBody>
      </p:sp>
      <p:sp>
        <p:nvSpPr>
          <p:cNvPr id="11" name="Content Placeholder 10"/>
          <p:cNvSpPr>
            <a:spLocks noGrp="1"/>
          </p:cNvSpPr>
          <p:nvPr>
            <p:ph sz="quarter" idx="14"/>
          </p:nvPr>
        </p:nvSpPr>
        <p:spPr>
          <a:xfrm>
            <a:off x="4663440" y="2119313"/>
            <a:ext cx="3200400" cy="3605212"/>
          </a:xfrm>
        </p:spPr>
        <p:txBody>
          <a:body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Tuščia">
    <p:spTree>
      <p:nvGrpSpPr>
        <p:cNvPr id="1" name=""/>
        <p:cNvGrpSpPr/>
        <p:nvPr/>
      </p:nvGrpSpPr>
      <p:grpSpPr>
        <a:xfrm>
          <a:off x="0" y="0"/>
          <a:ext cx="0" cy="0"/>
          <a:chOff x="0" y="0"/>
          <a:chExt cx="0" cy="0"/>
        </a:xfrm>
      </p:grpSpPr>
      <p:sp>
        <p:nvSpPr>
          <p:cNvPr id="2" name="Datos vietos rezervavimo ženklas 1"/>
          <p:cNvSpPr>
            <a:spLocks noGrp="1"/>
          </p:cNvSpPr>
          <p:nvPr>
            <p:ph type="dt" sz="half" idx="10"/>
          </p:nvPr>
        </p:nvSpPr>
        <p:spPr/>
        <p:txBody>
          <a:bodyPr/>
          <a:lstStyle>
            <a:lvl1pPr>
              <a:defRPr/>
            </a:lvl1pPr>
          </a:lstStyle>
          <a:p>
            <a:endParaRPr lang="en-US" altLang="lt-LT">
              <a:solidFill>
                <a:srgbClr val="000000"/>
              </a:solidFill>
            </a:endParaRPr>
          </a:p>
        </p:txBody>
      </p:sp>
      <p:sp>
        <p:nvSpPr>
          <p:cNvPr id="3" name="Poraštės vietos rezervavimo ženklas 2"/>
          <p:cNvSpPr>
            <a:spLocks noGrp="1"/>
          </p:cNvSpPr>
          <p:nvPr>
            <p:ph type="ftr" sz="quarter" idx="11"/>
          </p:nvPr>
        </p:nvSpPr>
        <p:spPr/>
        <p:txBody>
          <a:bodyPr/>
          <a:lstStyle>
            <a:lvl1pPr>
              <a:defRPr/>
            </a:lvl1pPr>
          </a:lstStyle>
          <a:p>
            <a:endParaRPr lang="en-US" altLang="lt-LT">
              <a:solidFill>
                <a:srgbClr val="000000"/>
              </a:solidFill>
            </a:endParaRPr>
          </a:p>
        </p:txBody>
      </p:sp>
      <p:sp>
        <p:nvSpPr>
          <p:cNvPr id="4" name="Skaidrės numerio vietos rezervavimo ženklas 3"/>
          <p:cNvSpPr>
            <a:spLocks noGrp="1"/>
          </p:cNvSpPr>
          <p:nvPr>
            <p:ph type="sldNum" sz="quarter" idx="12"/>
          </p:nvPr>
        </p:nvSpPr>
        <p:spPr/>
        <p:txBody>
          <a:bodyPr/>
          <a:lstStyle>
            <a:lvl1pPr>
              <a:defRPr/>
            </a:lvl1pPr>
          </a:lstStyle>
          <a:p>
            <a:fld id="{3E984C96-112D-411B-93B3-92253E47D156}" type="slidenum">
              <a:rPr lang="en-US" altLang="lt-LT">
                <a:solidFill>
                  <a:srgbClr val="000000"/>
                </a:solidFill>
              </a:rPr>
              <a:pPr/>
              <a:t>‹#›</a:t>
            </a:fld>
            <a:endParaRPr lang="en-US" altLang="lt-LT">
              <a:solidFill>
                <a:srgbClr val="000000"/>
              </a:solidFill>
            </a:endParaRPr>
          </a:p>
        </p:txBody>
      </p:sp>
    </p:spTree>
    <p:extLst>
      <p:ext uri="{BB962C8B-B14F-4D97-AF65-F5344CB8AC3E}">
        <p14:creationId xmlns:p14="http://schemas.microsoft.com/office/powerpoint/2010/main" val="218078837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Turinys ir antraštė">
    <p:spTree>
      <p:nvGrpSpPr>
        <p:cNvPr id="1" name=""/>
        <p:cNvGrpSpPr/>
        <p:nvPr/>
      </p:nvGrpSpPr>
      <p:grpSpPr>
        <a:xfrm>
          <a:off x="0" y="0"/>
          <a:ext cx="0" cy="0"/>
          <a:chOff x="0" y="0"/>
          <a:chExt cx="0" cy="0"/>
        </a:xfrm>
      </p:grpSpPr>
      <p:sp>
        <p:nvSpPr>
          <p:cNvPr id="2" name="Antraštė 1"/>
          <p:cNvSpPr>
            <a:spLocks noGrp="1"/>
          </p:cNvSpPr>
          <p:nvPr>
            <p:ph type="title"/>
          </p:nvPr>
        </p:nvSpPr>
        <p:spPr>
          <a:xfrm>
            <a:off x="457200" y="273050"/>
            <a:ext cx="3008313" cy="1162050"/>
          </a:xfrm>
        </p:spPr>
        <p:txBody>
          <a:bodyPr anchor="b"/>
          <a:lstStyle>
            <a:lvl1pPr algn="l">
              <a:defRPr sz="2000" b="1"/>
            </a:lvl1pPr>
          </a:lstStyle>
          <a:p>
            <a:r>
              <a:rPr lang="lt-LT" smtClean="0"/>
              <a:t>Spustelėję redag. ruoš. pavad. stilių</a:t>
            </a:r>
            <a:endParaRPr lang="lt-LT"/>
          </a:p>
        </p:txBody>
      </p:sp>
      <p:sp>
        <p:nvSpPr>
          <p:cNvPr id="3" name="Turinio vietos rezervavimo ženklas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4" name="Teksto vietos rezervavimo ženklas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t-LT" smtClean="0"/>
              <a:t>Spustelėję redag. ruoš. teksto stilių</a:t>
            </a:r>
          </a:p>
        </p:txBody>
      </p:sp>
      <p:sp>
        <p:nvSpPr>
          <p:cNvPr id="5" name="Datos vietos rezervavimo ženklas 4"/>
          <p:cNvSpPr>
            <a:spLocks noGrp="1"/>
          </p:cNvSpPr>
          <p:nvPr>
            <p:ph type="dt" sz="half" idx="10"/>
          </p:nvPr>
        </p:nvSpPr>
        <p:spPr/>
        <p:txBody>
          <a:bodyPr/>
          <a:lstStyle>
            <a:lvl1pPr>
              <a:defRPr/>
            </a:lvl1pPr>
          </a:lstStyle>
          <a:p>
            <a:endParaRPr lang="en-US" altLang="lt-LT">
              <a:solidFill>
                <a:srgbClr val="000000"/>
              </a:solidFill>
            </a:endParaRPr>
          </a:p>
        </p:txBody>
      </p:sp>
      <p:sp>
        <p:nvSpPr>
          <p:cNvPr id="6" name="Poraštės vietos rezervavimo ženklas 5"/>
          <p:cNvSpPr>
            <a:spLocks noGrp="1"/>
          </p:cNvSpPr>
          <p:nvPr>
            <p:ph type="ftr" sz="quarter" idx="11"/>
          </p:nvPr>
        </p:nvSpPr>
        <p:spPr/>
        <p:txBody>
          <a:bodyPr/>
          <a:lstStyle>
            <a:lvl1pPr>
              <a:defRPr/>
            </a:lvl1pPr>
          </a:lstStyle>
          <a:p>
            <a:endParaRPr lang="en-US" altLang="lt-LT">
              <a:solidFill>
                <a:srgbClr val="000000"/>
              </a:solidFill>
            </a:endParaRPr>
          </a:p>
        </p:txBody>
      </p:sp>
      <p:sp>
        <p:nvSpPr>
          <p:cNvPr id="7" name="Skaidrės numerio vietos rezervavimo ženklas 6"/>
          <p:cNvSpPr>
            <a:spLocks noGrp="1"/>
          </p:cNvSpPr>
          <p:nvPr>
            <p:ph type="sldNum" sz="quarter" idx="12"/>
          </p:nvPr>
        </p:nvSpPr>
        <p:spPr/>
        <p:txBody>
          <a:bodyPr/>
          <a:lstStyle>
            <a:lvl1pPr>
              <a:defRPr/>
            </a:lvl1pPr>
          </a:lstStyle>
          <a:p>
            <a:fld id="{B0F0BD32-60E4-4B96-B462-18B3F3B09567}" type="slidenum">
              <a:rPr lang="en-US" altLang="lt-LT">
                <a:solidFill>
                  <a:srgbClr val="000000"/>
                </a:solidFill>
              </a:rPr>
              <a:pPr/>
              <a:t>‹#›</a:t>
            </a:fld>
            <a:endParaRPr lang="en-US" altLang="lt-LT">
              <a:solidFill>
                <a:srgbClr val="000000"/>
              </a:solidFill>
            </a:endParaRPr>
          </a:p>
        </p:txBody>
      </p:sp>
    </p:spTree>
    <p:extLst>
      <p:ext uri="{BB962C8B-B14F-4D97-AF65-F5344CB8AC3E}">
        <p14:creationId xmlns:p14="http://schemas.microsoft.com/office/powerpoint/2010/main" val="97847959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aveikslėlis ir antraštė">
    <p:spTree>
      <p:nvGrpSpPr>
        <p:cNvPr id="1" name=""/>
        <p:cNvGrpSpPr/>
        <p:nvPr/>
      </p:nvGrpSpPr>
      <p:grpSpPr>
        <a:xfrm>
          <a:off x="0" y="0"/>
          <a:ext cx="0" cy="0"/>
          <a:chOff x="0" y="0"/>
          <a:chExt cx="0" cy="0"/>
        </a:xfrm>
      </p:grpSpPr>
      <p:sp>
        <p:nvSpPr>
          <p:cNvPr id="2" name="Antraštė 1"/>
          <p:cNvSpPr>
            <a:spLocks noGrp="1"/>
          </p:cNvSpPr>
          <p:nvPr>
            <p:ph type="title"/>
          </p:nvPr>
        </p:nvSpPr>
        <p:spPr>
          <a:xfrm>
            <a:off x="1792288" y="4800600"/>
            <a:ext cx="5486400" cy="566738"/>
          </a:xfrm>
        </p:spPr>
        <p:txBody>
          <a:bodyPr anchor="b"/>
          <a:lstStyle>
            <a:lvl1pPr algn="l">
              <a:defRPr sz="2000" b="1"/>
            </a:lvl1pPr>
          </a:lstStyle>
          <a:p>
            <a:r>
              <a:rPr lang="lt-LT" smtClean="0"/>
              <a:t>Spustelėję redag. ruoš. pavad. stilių</a:t>
            </a:r>
            <a:endParaRPr lang="lt-LT"/>
          </a:p>
        </p:txBody>
      </p:sp>
      <p:sp>
        <p:nvSpPr>
          <p:cNvPr id="3" name="Paveikslėlio vietos rezervavimo ženklas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lt-LT"/>
          </a:p>
        </p:txBody>
      </p:sp>
      <p:sp>
        <p:nvSpPr>
          <p:cNvPr id="4" name="Teksto vietos rezervavimo ženklas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t-LT" smtClean="0"/>
              <a:t>Spustelėję redag. ruoš. teksto stilių</a:t>
            </a:r>
          </a:p>
        </p:txBody>
      </p:sp>
      <p:sp>
        <p:nvSpPr>
          <p:cNvPr id="5" name="Datos vietos rezervavimo ženklas 4"/>
          <p:cNvSpPr>
            <a:spLocks noGrp="1"/>
          </p:cNvSpPr>
          <p:nvPr>
            <p:ph type="dt" sz="half" idx="10"/>
          </p:nvPr>
        </p:nvSpPr>
        <p:spPr/>
        <p:txBody>
          <a:bodyPr/>
          <a:lstStyle>
            <a:lvl1pPr>
              <a:defRPr/>
            </a:lvl1pPr>
          </a:lstStyle>
          <a:p>
            <a:endParaRPr lang="en-US" altLang="lt-LT">
              <a:solidFill>
                <a:srgbClr val="000000"/>
              </a:solidFill>
            </a:endParaRPr>
          </a:p>
        </p:txBody>
      </p:sp>
      <p:sp>
        <p:nvSpPr>
          <p:cNvPr id="6" name="Poraštės vietos rezervavimo ženklas 5"/>
          <p:cNvSpPr>
            <a:spLocks noGrp="1"/>
          </p:cNvSpPr>
          <p:nvPr>
            <p:ph type="ftr" sz="quarter" idx="11"/>
          </p:nvPr>
        </p:nvSpPr>
        <p:spPr/>
        <p:txBody>
          <a:bodyPr/>
          <a:lstStyle>
            <a:lvl1pPr>
              <a:defRPr/>
            </a:lvl1pPr>
          </a:lstStyle>
          <a:p>
            <a:endParaRPr lang="en-US" altLang="lt-LT">
              <a:solidFill>
                <a:srgbClr val="000000"/>
              </a:solidFill>
            </a:endParaRPr>
          </a:p>
        </p:txBody>
      </p:sp>
      <p:sp>
        <p:nvSpPr>
          <p:cNvPr id="7" name="Skaidrės numerio vietos rezervavimo ženklas 6"/>
          <p:cNvSpPr>
            <a:spLocks noGrp="1"/>
          </p:cNvSpPr>
          <p:nvPr>
            <p:ph type="sldNum" sz="quarter" idx="12"/>
          </p:nvPr>
        </p:nvSpPr>
        <p:spPr/>
        <p:txBody>
          <a:bodyPr/>
          <a:lstStyle>
            <a:lvl1pPr>
              <a:defRPr/>
            </a:lvl1pPr>
          </a:lstStyle>
          <a:p>
            <a:fld id="{59BCBF9D-3C4A-4325-9F9E-7612C593EE79}" type="slidenum">
              <a:rPr lang="en-US" altLang="lt-LT">
                <a:solidFill>
                  <a:srgbClr val="000000"/>
                </a:solidFill>
              </a:rPr>
              <a:pPr/>
              <a:t>‹#›</a:t>
            </a:fld>
            <a:endParaRPr lang="en-US" altLang="lt-LT">
              <a:solidFill>
                <a:srgbClr val="000000"/>
              </a:solidFill>
            </a:endParaRPr>
          </a:p>
        </p:txBody>
      </p:sp>
    </p:spTree>
    <p:extLst>
      <p:ext uri="{BB962C8B-B14F-4D97-AF65-F5344CB8AC3E}">
        <p14:creationId xmlns:p14="http://schemas.microsoft.com/office/powerpoint/2010/main" val="235191554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Pavadinimas ir vertikalus tekstas">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smtClean="0"/>
              <a:t>Spustelėję redag. ruoš. pavad. stilių</a:t>
            </a:r>
            <a:endParaRPr lang="lt-LT"/>
          </a:p>
        </p:txBody>
      </p:sp>
      <p:sp>
        <p:nvSpPr>
          <p:cNvPr id="3" name="Vertikalaus teksto vietos rezervavimo ženklas 2"/>
          <p:cNvSpPr>
            <a:spLocks noGrp="1"/>
          </p:cNvSpPr>
          <p:nvPr>
            <p:ph type="body" orient="vert" idx="1"/>
          </p:nvPr>
        </p:nvSpPr>
        <p:spPr/>
        <p:txBody>
          <a:bodyPr vert="eaVert"/>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4" name="Datos vietos rezervavimo ženklas 3"/>
          <p:cNvSpPr>
            <a:spLocks noGrp="1"/>
          </p:cNvSpPr>
          <p:nvPr>
            <p:ph type="dt" sz="half" idx="10"/>
          </p:nvPr>
        </p:nvSpPr>
        <p:spPr/>
        <p:txBody>
          <a:bodyPr/>
          <a:lstStyle>
            <a:lvl1pPr>
              <a:defRPr/>
            </a:lvl1pPr>
          </a:lstStyle>
          <a:p>
            <a:endParaRPr lang="en-US" altLang="lt-LT">
              <a:solidFill>
                <a:srgbClr val="000000"/>
              </a:solidFill>
            </a:endParaRPr>
          </a:p>
        </p:txBody>
      </p:sp>
      <p:sp>
        <p:nvSpPr>
          <p:cNvPr id="5" name="Poraštės vietos rezervavimo ženklas 4"/>
          <p:cNvSpPr>
            <a:spLocks noGrp="1"/>
          </p:cNvSpPr>
          <p:nvPr>
            <p:ph type="ftr" sz="quarter" idx="11"/>
          </p:nvPr>
        </p:nvSpPr>
        <p:spPr/>
        <p:txBody>
          <a:bodyPr/>
          <a:lstStyle>
            <a:lvl1pPr>
              <a:defRPr/>
            </a:lvl1pPr>
          </a:lstStyle>
          <a:p>
            <a:endParaRPr lang="en-US" altLang="lt-LT">
              <a:solidFill>
                <a:srgbClr val="000000"/>
              </a:solidFill>
            </a:endParaRPr>
          </a:p>
        </p:txBody>
      </p:sp>
      <p:sp>
        <p:nvSpPr>
          <p:cNvPr id="6" name="Skaidrės numerio vietos rezervavimo ženklas 5"/>
          <p:cNvSpPr>
            <a:spLocks noGrp="1"/>
          </p:cNvSpPr>
          <p:nvPr>
            <p:ph type="sldNum" sz="quarter" idx="12"/>
          </p:nvPr>
        </p:nvSpPr>
        <p:spPr/>
        <p:txBody>
          <a:bodyPr/>
          <a:lstStyle>
            <a:lvl1pPr>
              <a:defRPr/>
            </a:lvl1pPr>
          </a:lstStyle>
          <a:p>
            <a:fld id="{CB508B93-765C-44FB-918A-59D88A863B61}" type="slidenum">
              <a:rPr lang="en-US" altLang="lt-LT">
                <a:solidFill>
                  <a:srgbClr val="000000"/>
                </a:solidFill>
              </a:rPr>
              <a:pPr/>
              <a:t>‹#›</a:t>
            </a:fld>
            <a:endParaRPr lang="en-US" altLang="lt-LT">
              <a:solidFill>
                <a:srgbClr val="000000"/>
              </a:solidFill>
            </a:endParaRPr>
          </a:p>
        </p:txBody>
      </p:sp>
    </p:spTree>
    <p:extLst>
      <p:ext uri="{BB962C8B-B14F-4D97-AF65-F5344CB8AC3E}">
        <p14:creationId xmlns:p14="http://schemas.microsoft.com/office/powerpoint/2010/main" val="407227879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kalus pavadinimas ir tekstas">
    <p:spTree>
      <p:nvGrpSpPr>
        <p:cNvPr id="1" name=""/>
        <p:cNvGrpSpPr/>
        <p:nvPr/>
      </p:nvGrpSpPr>
      <p:grpSpPr>
        <a:xfrm>
          <a:off x="0" y="0"/>
          <a:ext cx="0" cy="0"/>
          <a:chOff x="0" y="0"/>
          <a:chExt cx="0" cy="0"/>
        </a:xfrm>
      </p:grpSpPr>
      <p:sp>
        <p:nvSpPr>
          <p:cNvPr id="2" name="Vertikalus pavadinimas 1"/>
          <p:cNvSpPr>
            <a:spLocks noGrp="1"/>
          </p:cNvSpPr>
          <p:nvPr>
            <p:ph type="title" orient="vert"/>
          </p:nvPr>
        </p:nvSpPr>
        <p:spPr>
          <a:xfrm>
            <a:off x="6629400" y="274638"/>
            <a:ext cx="2057400" cy="5856287"/>
          </a:xfrm>
        </p:spPr>
        <p:txBody>
          <a:bodyPr vert="eaVert"/>
          <a:lstStyle/>
          <a:p>
            <a:r>
              <a:rPr lang="lt-LT" smtClean="0"/>
              <a:t>Spustelėję redag. ruoš. pavad. stilių</a:t>
            </a:r>
            <a:endParaRPr lang="lt-LT"/>
          </a:p>
        </p:txBody>
      </p:sp>
      <p:sp>
        <p:nvSpPr>
          <p:cNvPr id="3" name="Vertikalaus teksto vietos rezervavimo ženklas 2"/>
          <p:cNvSpPr>
            <a:spLocks noGrp="1"/>
          </p:cNvSpPr>
          <p:nvPr>
            <p:ph type="body" orient="vert" idx="1"/>
          </p:nvPr>
        </p:nvSpPr>
        <p:spPr>
          <a:xfrm>
            <a:off x="457200" y="274638"/>
            <a:ext cx="6019800" cy="5856287"/>
          </a:xfrm>
        </p:spPr>
        <p:txBody>
          <a:bodyPr vert="eaVert"/>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4" name="Datos vietos rezervavimo ženklas 3"/>
          <p:cNvSpPr>
            <a:spLocks noGrp="1"/>
          </p:cNvSpPr>
          <p:nvPr>
            <p:ph type="dt" sz="half" idx="10"/>
          </p:nvPr>
        </p:nvSpPr>
        <p:spPr/>
        <p:txBody>
          <a:bodyPr/>
          <a:lstStyle>
            <a:lvl1pPr>
              <a:defRPr/>
            </a:lvl1pPr>
          </a:lstStyle>
          <a:p>
            <a:endParaRPr lang="en-US" altLang="lt-LT">
              <a:solidFill>
                <a:srgbClr val="000000"/>
              </a:solidFill>
            </a:endParaRPr>
          </a:p>
        </p:txBody>
      </p:sp>
      <p:sp>
        <p:nvSpPr>
          <p:cNvPr id="5" name="Poraštės vietos rezervavimo ženklas 4"/>
          <p:cNvSpPr>
            <a:spLocks noGrp="1"/>
          </p:cNvSpPr>
          <p:nvPr>
            <p:ph type="ftr" sz="quarter" idx="11"/>
          </p:nvPr>
        </p:nvSpPr>
        <p:spPr/>
        <p:txBody>
          <a:bodyPr/>
          <a:lstStyle>
            <a:lvl1pPr>
              <a:defRPr/>
            </a:lvl1pPr>
          </a:lstStyle>
          <a:p>
            <a:endParaRPr lang="en-US" altLang="lt-LT">
              <a:solidFill>
                <a:srgbClr val="000000"/>
              </a:solidFill>
            </a:endParaRPr>
          </a:p>
        </p:txBody>
      </p:sp>
      <p:sp>
        <p:nvSpPr>
          <p:cNvPr id="6" name="Skaidrės numerio vietos rezervavimo ženklas 5"/>
          <p:cNvSpPr>
            <a:spLocks noGrp="1"/>
          </p:cNvSpPr>
          <p:nvPr>
            <p:ph type="sldNum" sz="quarter" idx="12"/>
          </p:nvPr>
        </p:nvSpPr>
        <p:spPr/>
        <p:txBody>
          <a:bodyPr/>
          <a:lstStyle>
            <a:lvl1pPr>
              <a:defRPr/>
            </a:lvl1pPr>
          </a:lstStyle>
          <a:p>
            <a:fld id="{14DB69AC-A767-449F-BA15-3A99AEB23690}" type="slidenum">
              <a:rPr lang="en-US" altLang="lt-LT">
                <a:solidFill>
                  <a:srgbClr val="000000"/>
                </a:solidFill>
              </a:rPr>
              <a:pPr/>
              <a:t>‹#›</a:t>
            </a:fld>
            <a:endParaRPr lang="en-US" altLang="lt-LT">
              <a:solidFill>
                <a:srgbClr val="000000"/>
              </a:solidFill>
            </a:endParaRPr>
          </a:p>
        </p:txBody>
      </p:sp>
    </p:spTree>
    <p:extLst>
      <p:ext uri="{BB962C8B-B14F-4D97-AF65-F5344CB8AC3E}">
        <p14:creationId xmlns:p14="http://schemas.microsoft.com/office/powerpoint/2010/main" val="33989608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Pavadinimo skaidrė">
    <p:spTree>
      <p:nvGrpSpPr>
        <p:cNvPr id="1" name=""/>
        <p:cNvGrpSpPr/>
        <p:nvPr/>
      </p:nvGrpSpPr>
      <p:grpSpPr>
        <a:xfrm>
          <a:off x="0" y="0"/>
          <a:ext cx="0" cy="0"/>
          <a:chOff x="0" y="0"/>
          <a:chExt cx="0" cy="0"/>
        </a:xfrm>
      </p:grpSpPr>
      <p:grpSp>
        <p:nvGrpSpPr>
          <p:cNvPr id="73730" name="Group 2"/>
          <p:cNvGrpSpPr>
            <a:grpSpLocks/>
          </p:cNvGrpSpPr>
          <p:nvPr/>
        </p:nvGrpSpPr>
        <p:grpSpPr bwMode="auto">
          <a:xfrm>
            <a:off x="1658938" y="1600200"/>
            <a:ext cx="6837362" cy="3200400"/>
            <a:chOff x="1045" y="1008"/>
            <a:chExt cx="4307" cy="2016"/>
          </a:xfrm>
        </p:grpSpPr>
        <p:sp>
          <p:nvSpPr>
            <p:cNvPr id="73731" name="Oval 3"/>
            <p:cNvSpPr>
              <a:spLocks noChangeArrowheads="1"/>
            </p:cNvSpPr>
            <p:nvPr/>
          </p:nvSpPr>
          <p:spPr bwMode="hidden">
            <a:xfrm flipH="1">
              <a:off x="4392" y="1008"/>
              <a:ext cx="960" cy="96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lt-LT" altLang="lt-LT" sz="2400" smtClean="0">
                <a:solidFill>
                  <a:srgbClr val="000000"/>
                </a:solidFill>
                <a:latin typeface="Times New Roman" pitchFamily="18" charset="0"/>
              </a:endParaRPr>
            </a:p>
          </p:txBody>
        </p:sp>
        <p:sp>
          <p:nvSpPr>
            <p:cNvPr id="73732" name="Oval 4"/>
            <p:cNvSpPr>
              <a:spLocks noChangeArrowheads="1"/>
            </p:cNvSpPr>
            <p:nvPr/>
          </p:nvSpPr>
          <p:spPr bwMode="hidden">
            <a:xfrm flipH="1">
              <a:off x="3264" y="1008"/>
              <a:ext cx="960" cy="960"/>
            </a:xfrm>
            <a:prstGeom prst="ellipse">
              <a:avLst/>
            </a:prstGeom>
            <a:solidFill>
              <a:schemeClr val="accent2"/>
            </a:soli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lt-LT" altLang="lt-LT" sz="2400" smtClean="0">
                <a:solidFill>
                  <a:srgbClr val="000000"/>
                </a:solidFill>
                <a:latin typeface="Times New Roman" pitchFamily="18" charset="0"/>
              </a:endParaRPr>
            </a:p>
          </p:txBody>
        </p:sp>
        <p:sp>
          <p:nvSpPr>
            <p:cNvPr id="73733" name="Oval 5"/>
            <p:cNvSpPr>
              <a:spLocks noChangeArrowheads="1"/>
            </p:cNvSpPr>
            <p:nvPr/>
          </p:nvSpPr>
          <p:spPr bwMode="hidden">
            <a:xfrm flipH="1">
              <a:off x="2136" y="1008"/>
              <a:ext cx="960" cy="960"/>
            </a:xfrm>
            <a:prstGeom prst="ellipse">
              <a:avLst/>
            </a:prstGeom>
            <a:noFill/>
            <a:ln w="28575">
              <a:solidFill>
                <a:schemeClr val="accent2"/>
              </a:solidFill>
              <a:round/>
              <a:headEnd/>
              <a:tailEnd/>
            </a:ln>
            <a:effectLst/>
            <a:extLst>
              <a:ext uri="{909E8E84-426E-40DD-AFC4-6F175D3DCCD1}">
                <a14:hiddenFill xmlns:a14="http://schemas.microsoft.com/office/drawing/2010/main">
                  <a:solidFill>
                    <a:srgbClr val="E0E0F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lt-LT" altLang="lt-LT" sz="2400" smtClean="0">
                <a:solidFill>
                  <a:srgbClr val="000000"/>
                </a:solidFill>
                <a:latin typeface="Times New Roman" pitchFamily="18" charset="0"/>
              </a:endParaRPr>
            </a:p>
          </p:txBody>
        </p:sp>
        <p:sp>
          <p:nvSpPr>
            <p:cNvPr id="73734" name="Oval 6"/>
            <p:cNvSpPr>
              <a:spLocks noChangeArrowheads="1"/>
            </p:cNvSpPr>
            <p:nvPr/>
          </p:nvSpPr>
          <p:spPr bwMode="hidden">
            <a:xfrm flipH="1">
              <a:off x="2136" y="2064"/>
              <a:ext cx="960" cy="960"/>
            </a:xfrm>
            <a:prstGeom prst="ellipse">
              <a:avLst/>
            </a:prstGeom>
            <a:solidFill>
              <a:schemeClr val="accent2"/>
            </a:solidFill>
            <a:ln>
              <a:noFill/>
            </a:ln>
            <a:effectLst/>
            <a:extLst>
              <a:ext uri="{91240B29-F687-4F45-9708-019B960494DF}">
                <a14:hiddenLine xmlns:a14="http://schemas.microsoft.com/office/drawing/2010/main" w="28575">
                  <a:solidFill>
                    <a:schemeClr val="accent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lt-LT" altLang="lt-LT" sz="2400" smtClean="0">
                <a:solidFill>
                  <a:srgbClr val="000000"/>
                </a:solidFill>
                <a:latin typeface="Times New Roman" pitchFamily="18" charset="0"/>
              </a:endParaRPr>
            </a:p>
          </p:txBody>
        </p:sp>
        <p:sp>
          <p:nvSpPr>
            <p:cNvPr id="73735" name="Oval 7"/>
            <p:cNvSpPr>
              <a:spLocks noChangeArrowheads="1"/>
            </p:cNvSpPr>
            <p:nvPr/>
          </p:nvSpPr>
          <p:spPr bwMode="hidden">
            <a:xfrm flipH="1">
              <a:off x="1045" y="2064"/>
              <a:ext cx="960" cy="960"/>
            </a:xfrm>
            <a:prstGeom prst="ellipse">
              <a:avLst/>
            </a:prstGeom>
            <a:solidFill>
              <a:schemeClr val="accent2"/>
            </a:soli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lt-LT" altLang="lt-LT" sz="2400" smtClean="0">
                <a:solidFill>
                  <a:srgbClr val="000000"/>
                </a:solidFill>
                <a:latin typeface="Times New Roman" pitchFamily="18" charset="0"/>
              </a:endParaRPr>
            </a:p>
          </p:txBody>
        </p:sp>
        <p:sp>
          <p:nvSpPr>
            <p:cNvPr id="73736" name="Oval 8"/>
            <p:cNvSpPr>
              <a:spLocks noChangeArrowheads="1"/>
            </p:cNvSpPr>
            <p:nvPr/>
          </p:nvSpPr>
          <p:spPr bwMode="hidden">
            <a:xfrm flipH="1">
              <a:off x="4392" y="2064"/>
              <a:ext cx="960" cy="960"/>
            </a:xfrm>
            <a:prstGeom prst="ellipse">
              <a:avLst/>
            </a:prstGeom>
            <a:noFill/>
            <a:ln w="28575">
              <a:solidFill>
                <a:schemeClr val="accent2"/>
              </a:solidFill>
              <a:round/>
              <a:headEnd/>
              <a:tailEnd/>
            </a:ln>
            <a:effectLst/>
            <a:extLst>
              <a:ext uri="{909E8E84-426E-40DD-AFC4-6F175D3DCCD1}">
                <a14:hiddenFill xmlns:a14="http://schemas.microsoft.com/office/drawing/2010/main">
                  <a:solidFill>
                    <a:srgbClr val="E0E0F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lt-LT" altLang="lt-LT" sz="2400" smtClean="0">
                <a:solidFill>
                  <a:srgbClr val="000000"/>
                </a:solidFill>
                <a:latin typeface="Times New Roman" pitchFamily="18" charset="0"/>
              </a:endParaRPr>
            </a:p>
          </p:txBody>
        </p:sp>
      </p:grpSp>
      <p:sp>
        <p:nvSpPr>
          <p:cNvPr id="73737" name="Rectangle 9"/>
          <p:cNvSpPr>
            <a:spLocks noGrp="1" noChangeArrowheads="1"/>
          </p:cNvSpPr>
          <p:nvPr>
            <p:ph type="dt" sz="half" idx="2"/>
          </p:nvPr>
        </p:nvSpPr>
        <p:spPr/>
        <p:txBody>
          <a:bodyPr/>
          <a:lstStyle>
            <a:lvl1pPr>
              <a:defRPr/>
            </a:lvl1pPr>
          </a:lstStyle>
          <a:p>
            <a:endParaRPr lang="en-US" altLang="lt-LT">
              <a:solidFill>
                <a:srgbClr val="000000"/>
              </a:solidFill>
            </a:endParaRPr>
          </a:p>
        </p:txBody>
      </p:sp>
      <p:sp>
        <p:nvSpPr>
          <p:cNvPr id="73738" name="Rectangle 10"/>
          <p:cNvSpPr>
            <a:spLocks noGrp="1" noChangeArrowheads="1"/>
          </p:cNvSpPr>
          <p:nvPr>
            <p:ph type="ftr" sz="quarter" idx="3"/>
          </p:nvPr>
        </p:nvSpPr>
        <p:spPr/>
        <p:txBody>
          <a:bodyPr/>
          <a:lstStyle>
            <a:lvl1pPr>
              <a:defRPr/>
            </a:lvl1pPr>
          </a:lstStyle>
          <a:p>
            <a:endParaRPr lang="en-US" altLang="lt-LT">
              <a:solidFill>
                <a:srgbClr val="000000"/>
              </a:solidFill>
            </a:endParaRPr>
          </a:p>
        </p:txBody>
      </p:sp>
      <p:sp>
        <p:nvSpPr>
          <p:cNvPr id="73739" name="Rectangle 11"/>
          <p:cNvSpPr>
            <a:spLocks noGrp="1" noChangeArrowheads="1"/>
          </p:cNvSpPr>
          <p:nvPr>
            <p:ph type="sldNum" sz="quarter" idx="4"/>
          </p:nvPr>
        </p:nvSpPr>
        <p:spPr/>
        <p:txBody>
          <a:bodyPr/>
          <a:lstStyle>
            <a:lvl1pPr>
              <a:defRPr/>
            </a:lvl1pPr>
          </a:lstStyle>
          <a:p>
            <a:fld id="{717A2469-2EB3-4851-860A-6542E16154D9}" type="slidenum">
              <a:rPr lang="en-US" altLang="lt-LT">
                <a:solidFill>
                  <a:srgbClr val="000000"/>
                </a:solidFill>
              </a:rPr>
              <a:pPr/>
              <a:t>‹#›</a:t>
            </a:fld>
            <a:endParaRPr lang="en-US" altLang="lt-LT">
              <a:solidFill>
                <a:srgbClr val="000000"/>
              </a:solidFill>
            </a:endParaRPr>
          </a:p>
        </p:txBody>
      </p:sp>
      <p:sp>
        <p:nvSpPr>
          <p:cNvPr id="73740" name="Rectangle 12"/>
          <p:cNvSpPr>
            <a:spLocks noGrp="1" noChangeArrowheads="1"/>
          </p:cNvSpPr>
          <p:nvPr>
            <p:ph type="ctrTitle"/>
          </p:nvPr>
        </p:nvSpPr>
        <p:spPr>
          <a:xfrm>
            <a:off x="685800" y="1219200"/>
            <a:ext cx="7772400" cy="1933575"/>
          </a:xfrm>
        </p:spPr>
        <p:txBody>
          <a:bodyPr anchor="b"/>
          <a:lstStyle>
            <a:lvl1pPr algn="r">
              <a:defRPr sz="4400"/>
            </a:lvl1pPr>
          </a:lstStyle>
          <a:p>
            <a:pPr lvl="0"/>
            <a:r>
              <a:rPr lang="en-US" altLang="lt-LT" noProof="0" smtClean="0"/>
              <a:t>Spustelėkite, jei norite keisite ruoš. pav. stilių</a:t>
            </a:r>
          </a:p>
        </p:txBody>
      </p:sp>
      <p:sp>
        <p:nvSpPr>
          <p:cNvPr id="73741" name="Rectangle 13"/>
          <p:cNvSpPr>
            <a:spLocks noGrp="1" noChangeArrowheads="1"/>
          </p:cNvSpPr>
          <p:nvPr>
            <p:ph type="subTitle" idx="1"/>
          </p:nvPr>
        </p:nvSpPr>
        <p:spPr>
          <a:xfrm>
            <a:off x="2057400" y="3505200"/>
            <a:ext cx="6400800" cy="1752600"/>
          </a:xfrm>
        </p:spPr>
        <p:txBody>
          <a:bodyPr/>
          <a:lstStyle>
            <a:lvl1pPr marL="0" indent="0" algn="r">
              <a:buFont typeface="Wingdings" pitchFamily="2" charset="2"/>
              <a:buNone/>
              <a:defRPr/>
            </a:lvl1pPr>
          </a:lstStyle>
          <a:p>
            <a:pPr lvl="0"/>
            <a:r>
              <a:rPr lang="en-US" altLang="lt-LT" noProof="0" smtClean="0"/>
              <a:t>Spustelėkite ruošinio paantraštės stiliui keisti</a:t>
            </a:r>
          </a:p>
        </p:txBody>
      </p:sp>
    </p:spTree>
    <p:extLst>
      <p:ext uri="{BB962C8B-B14F-4D97-AF65-F5344CB8AC3E}">
        <p14:creationId xmlns:p14="http://schemas.microsoft.com/office/powerpoint/2010/main" val="3267568884"/>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Pavadinimas ir turinys">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smtClean="0"/>
              <a:t>Spustelėję redag. ruoš. pavad. stilių</a:t>
            </a:r>
            <a:endParaRPr lang="lt-LT"/>
          </a:p>
        </p:txBody>
      </p:sp>
      <p:sp>
        <p:nvSpPr>
          <p:cNvPr id="3" name="Turinio vietos rezervavimo ženklas 2"/>
          <p:cNvSpPr>
            <a:spLocks noGrp="1"/>
          </p:cNvSpPr>
          <p:nvPr>
            <p:ph idx="1"/>
          </p:nvPr>
        </p:nvSpPr>
        <p:spPr/>
        <p:txBody>
          <a:body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4" name="Datos vietos rezervavimo ženklas 3"/>
          <p:cNvSpPr>
            <a:spLocks noGrp="1"/>
          </p:cNvSpPr>
          <p:nvPr>
            <p:ph type="dt" sz="half" idx="10"/>
          </p:nvPr>
        </p:nvSpPr>
        <p:spPr/>
        <p:txBody>
          <a:bodyPr/>
          <a:lstStyle>
            <a:lvl1pPr>
              <a:defRPr/>
            </a:lvl1pPr>
          </a:lstStyle>
          <a:p>
            <a:endParaRPr lang="en-US" altLang="lt-LT">
              <a:solidFill>
                <a:srgbClr val="000000"/>
              </a:solidFill>
            </a:endParaRPr>
          </a:p>
        </p:txBody>
      </p:sp>
      <p:sp>
        <p:nvSpPr>
          <p:cNvPr id="5" name="Poraštės vietos rezervavimo ženklas 4"/>
          <p:cNvSpPr>
            <a:spLocks noGrp="1"/>
          </p:cNvSpPr>
          <p:nvPr>
            <p:ph type="ftr" sz="quarter" idx="11"/>
          </p:nvPr>
        </p:nvSpPr>
        <p:spPr/>
        <p:txBody>
          <a:bodyPr/>
          <a:lstStyle>
            <a:lvl1pPr>
              <a:defRPr/>
            </a:lvl1pPr>
          </a:lstStyle>
          <a:p>
            <a:endParaRPr lang="en-US" altLang="lt-LT">
              <a:solidFill>
                <a:srgbClr val="000000"/>
              </a:solidFill>
            </a:endParaRPr>
          </a:p>
        </p:txBody>
      </p:sp>
      <p:sp>
        <p:nvSpPr>
          <p:cNvPr id="6" name="Skaidrės numerio vietos rezervavimo ženklas 5"/>
          <p:cNvSpPr>
            <a:spLocks noGrp="1"/>
          </p:cNvSpPr>
          <p:nvPr>
            <p:ph type="sldNum" sz="quarter" idx="12"/>
          </p:nvPr>
        </p:nvSpPr>
        <p:spPr/>
        <p:txBody>
          <a:bodyPr/>
          <a:lstStyle>
            <a:lvl1pPr>
              <a:defRPr/>
            </a:lvl1pPr>
          </a:lstStyle>
          <a:p>
            <a:fld id="{8C073F60-80E5-4830-953D-0E9E3D7D5B29}" type="slidenum">
              <a:rPr lang="en-US" altLang="lt-LT">
                <a:solidFill>
                  <a:srgbClr val="000000"/>
                </a:solidFill>
              </a:rPr>
              <a:pPr/>
              <a:t>‹#›</a:t>
            </a:fld>
            <a:endParaRPr lang="en-US" altLang="lt-LT">
              <a:solidFill>
                <a:srgbClr val="000000"/>
              </a:solidFill>
            </a:endParaRPr>
          </a:p>
        </p:txBody>
      </p:sp>
    </p:spTree>
    <p:extLst>
      <p:ext uri="{BB962C8B-B14F-4D97-AF65-F5344CB8AC3E}">
        <p14:creationId xmlns:p14="http://schemas.microsoft.com/office/powerpoint/2010/main" val="84606907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kcijos antraštė">
    <p:spTree>
      <p:nvGrpSpPr>
        <p:cNvPr id="1" name=""/>
        <p:cNvGrpSpPr/>
        <p:nvPr/>
      </p:nvGrpSpPr>
      <p:grpSpPr>
        <a:xfrm>
          <a:off x="0" y="0"/>
          <a:ext cx="0" cy="0"/>
          <a:chOff x="0" y="0"/>
          <a:chExt cx="0" cy="0"/>
        </a:xfrm>
      </p:grpSpPr>
      <p:sp>
        <p:nvSpPr>
          <p:cNvPr id="2" name="Antraštė 1"/>
          <p:cNvSpPr>
            <a:spLocks noGrp="1"/>
          </p:cNvSpPr>
          <p:nvPr>
            <p:ph type="title"/>
          </p:nvPr>
        </p:nvSpPr>
        <p:spPr>
          <a:xfrm>
            <a:off x="722313" y="4406900"/>
            <a:ext cx="7772400" cy="1362075"/>
          </a:xfrm>
        </p:spPr>
        <p:txBody>
          <a:bodyPr anchor="t"/>
          <a:lstStyle>
            <a:lvl1pPr algn="l">
              <a:defRPr sz="4000" b="1" cap="all"/>
            </a:lvl1pPr>
          </a:lstStyle>
          <a:p>
            <a:r>
              <a:rPr lang="lt-LT" smtClean="0"/>
              <a:t>Spustelėję redag. ruoš. pavad. stilių</a:t>
            </a:r>
            <a:endParaRPr lang="lt-LT"/>
          </a:p>
        </p:txBody>
      </p:sp>
      <p:sp>
        <p:nvSpPr>
          <p:cNvPr id="3" name="Teksto vietos rezervavimo ženklas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lt-LT" smtClean="0"/>
              <a:t>Spustelėję redag. ruoš. teksto stilių</a:t>
            </a:r>
          </a:p>
        </p:txBody>
      </p:sp>
      <p:sp>
        <p:nvSpPr>
          <p:cNvPr id="4" name="Datos vietos rezervavimo ženklas 3"/>
          <p:cNvSpPr>
            <a:spLocks noGrp="1"/>
          </p:cNvSpPr>
          <p:nvPr>
            <p:ph type="dt" sz="half" idx="10"/>
          </p:nvPr>
        </p:nvSpPr>
        <p:spPr/>
        <p:txBody>
          <a:bodyPr/>
          <a:lstStyle>
            <a:lvl1pPr>
              <a:defRPr/>
            </a:lvl1pPr>
          </a:lstStyle>
          <a:p>
            <a:endParaRPr lang="en-US" altLang="lt-LT">
              <a:solidFill>
                <a:srgbClr val="000000"/>
              </a:solidFill>
            </a:endParaRPr>
          </a:p>
        </p:txBody>
      </p:sp>
      <p:sp>
        <p:nvSpPr>
          <p:cNvPr id="5" name="Poraštės vietos rezervavimo ženklas 4"/>
          <p:cNvSpPr>
            <a:spLocks noGrp="1"/>
          </p:cNvSpPr>
          <p:nvPr>
            <p:ph type="ftr" sz="quarter" idx="11"/>
          </p:nvPr>
        </p:nvSpPr>
        <p:spPr/>
        <p:txBody>
          <a:bodyPr/>
          <a:lstStyle>
            <a:lvl1pPr>
              <a:defRPr/>
            </a:lvl1pPr>
          </a:lstStyle>
          <a:p>
            <a:endParaRPr lang="en-US" altLang="lt-LT">
              <a:solidFill>
                <a:srgbClr val="000000"/>
              </a:solidFill>
            </a:endParaRPr>
          </a:p>
        </p:txBody>
      </p:sp>
      <p:sp>
        <p:nvSpPr>
          <p:cNvPr id="6" name="Skaidrės numerio vietos rezervavimo ženklas 5"/>
          <p:cNvSpPr>
            <a:spLocks noGrp="1"/>
          </p:cNvSpPr>
          <p:nvPr>
            <p:ph type="sldNum" sz="quarter" idx="12"/>
          </p:nvPr>
        </p:nvSpPr>
        <p:spPr/>
        <p:txBody>
          <a:bodyPr/>
          <a:lstStyle>
            <a:lvl1pPr>
              <a:defRPr/>
            </a:lvl1pPr>
          </a:lstStyle>
          <a:p>
            <a:fld id="{5503208D-F356-431F-9388-7A82E9F4AD21}" type="slidenum">
              <a:rPr lang="en-US" altLang="lt-LT">
                <a:solidFill>
                  <a:srgbClr val="000000"/>
                </a:solidFill>
              </a:rPr>
              <a:pPr/>
              <a:t>‹#›</a:t>
            </a:fld>
            <a:endParaRPr lang="en-US" altLang="lt-LT">
              <a:solidFill>
                <a:srgbClr val="000000"/>
              </a:solidFill>
            </a:endParaRPr>
          </a:p>
        </p:txBody>
      </p:sp>
    </p:spTree>
    <p:extLst>
      <p:ext uri="{BB962C8B-B14F-4D97-AF65-F5344CB8AC3E}">
        <p14:creationId xmlns:p14="http://schemas.microsoft.com/office/powerpoint/2010/main" val="174445279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Du turiniai">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smtClean="0"/>
              <a:t>Spustelėję redag. ruoš. pavad. stilių</a:t>
            </a:r>
            <a:endParaRPr lang="lt-LT"/>
          </a:p>
        </p:txBody>
      </p:sp>
      <p:sp>
        <p:nvSpPr>
          <p:cNvPr id="3" name="Turinio vietos rezervavimo ženklas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4" name="Turinio vietos rezervavimo ženklas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5" name="Datos vietos rezervavimo ženklas 4"/>
          <p:cNvSpPr>
            <a:spLocks noGrp="1"/>
          </p:cNvSpPr>
          <p:nvPr>
            <p:ph type="dt" sz="half" idx="10"/>
          </p:nvPr>
        </p:nvSpPr>
        <p:spPr/>
        <p:txBody>
          <a:bodyPr/>
          <a:lstStyle>
            <a:lvl1pPr>
              <a:defRPr/>
            </a:lvl1pPr>
          </a:lstStyle>
          <a:p>
            <a:endParaRPr lang="en-US" altLang="lt-LT">
              <a:solidFill>
                <a:srgbClr val="000000"/>
              </a:solidFill>
            </a:endParaRPr>
          </a:p>
        </p:txBody>
      </p:sp>
      <p:sp>
        <p:nvSpPr>
          <p:cNvPr id="6" name="Poraštės vietos rezervavimo ženklas 5"/>
          <p:cNvSpPr>
            <a:spLocks noGrp="1"/>
          </p:cNvSpPr>
          <p:nvPr>
            <p:ph type="ftr" sz="quarter" idx="11"/>
          </p:nvPr>
        </p:nvSpPr>
        <p:spPr/>
        <p:txBody>
          <a:bodyPr/>
          <a:lstStyle>
            <a:lvl1pPr>
              <a:defRPr/>
            </a:lvl1pPr>
          </a:lstStyle>
          <a:p>
            <a:endParaRPr lang="en-US" altLang="lt-LT">
              <a:solidFill>
                <a:srgbClr val="000000"/>
              </a:solidFill>
            </a:endParaRPr>
          </a:p>
        </p:txBody>
      </p:sp>
      <p:sp>
        <p:nvSpPr>
          <p:cNvPr id="7" name="Skaidrės numerio vietos rezervavimo ženklas 6"/>
          <p:cNvSpPr>
            <a:spLocks noGrp="1"/>
          </p:cNvSpPr>
          <p:nvPr>
            <p:ph type="sldNum" sz="quarter" idx="12"/>
          </p:nvPr>
        </p:nvSpPr>
        <p:spPr/>
        <p:txBody>
          <a:bodyPr/>
          <a:lstStyle>
            <a:lvl1pPr>
              <a:defRPr/>
            </a:lvl1pPr>
          </a:lstStyle>
          <a:p>
            <a:fld id="{9CA8BE5E-3DE2-41A8-B123-28F929948BA9}" type="slidenum">
              <a:rPr lang="en-US" altLang="lt-LT">
                <a:solidFill>
                  <a:srgbClr val="000000"/>
                </a:solidFill>
              </a:rPr>
              <a:pPr/>
              <a:t>‹#›</a:t>
            </a:fld>
            <a:endParaRPr lang="en-US" altLang="lt-LT">
              <a:solidFill>
                <a:srgbClr val="000000"/>
              </a:solidFill>
            </a:endParaRPr>
          </a:p>
        </p:txBody>
      </p:sp>
    </p:spTree>
    <p:extLst>
      <p:ext uri="{BB962C8B-B14F-4D97-AF65-F5344CB8AC3E}">
        <p14:creationId xmlns:p14="http://schemas.microsoft.com/office/powerpoint/2010/main" val="151710603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Lyginimas">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lvl1pPr>
              <a:defRPr/>
            </a:lvl1pPr>
          </a:lstStyle>
          <a:p>
            <a:r>
              <a:rPr lang="lt-LT" smtClean="0"/>
              <a:t>Spustelėję redag. ruoš. pavad. stilių</a:t>
            </a:r>
            <a:endParaRPr lang="lt-LT"/>
          </a:p>
        </p:txBody>
      </p:sp>
      <p:sp>
        <p:nvSpPr>
          <p:cNvPr id="3" name="Teksto vietos rezervavimo ženklas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smtClean="0"/>
              <a:t>Spustelėję redag. ruoš. teksto stilių</a:t>
            </a:r>
          </a:p>
        </p:txBody>
      </p:sp>
      <p:sp>
        <p:nvSpPr>
          <p:cNvPr id="4" name="Turinio vietos rezervavimo ženklas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5" name="Teksto vietos rezervavimo ženklas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smtClean="0"/>
              <a:t>Spustelėję redag. ruoš. teksto stilių</a:t>
            </a:r>
          </a:p>
        </p:txBody>
      </p:sp>
      <p:sp>
        <p:nvSpPr>
          <p:cNvPr id="6" name="Turinio vietos rezervavimo ženklas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7" name="Datos vietos rezervavimo ženklas 6"/>
          <p:cNvSpPr>
            <a:spLocks noGrp="1"/>
          </p:cNvSpPr>
          <p:nvPr>
            <p:ph type="dt" sz="half" idx="10"/>
          </p:nvPr>
        </p:nvSpPr>
        <p:spPr/>
        <p:txBody>
          <a:bodyPr/>
          <a:lstStyle>
            <a:lvl1pPr>
              <a:defRPr/>
            </a:lvl1pPr>
          </a:lstStyle>
          <a:p>
            <a:endParaRPr lang="en-US" altLang="lt-LT">
              <a:solidFill>
                <a:srgbClr val="000000"/>
              </a:solidFill>
            </a:endParaRPr>
          </a:p>
        </p:txBody>
      </p:sp>
      <p:sp>
        <p:nvSpPr>
          <p:cNvPr id="8" name="Poraštės vietos rezervavimo ženklas 7"/>
          <p:cNvSpPr>
            <a:spLocks noGrp="1"/>
          </p:cNvSpPr>
          <p:nvPr>
            <p:ph type="ftr" sz="quarter" idx="11"/>
          </p:nvPr>
        </p:nvSpPr>
        <p:spPr/>
        <p:txBody>
          <a:bodyPr/>
          <a:lstStyle>
            <a:lvl1pPr>
              <a:defRPr/>
            </a:lvl1pPr>
          </a:lstStyle>
          <a:p>
            <a:endParaRPr lang="en-US" altLang="lt-LT">
              <a:solidFill>
                <a:srgbClr val="000000"/>
              </a:solidFill>
            </a:endParaRPr>
          </a:p>
        </p:txBody>
      </p:sp>
      <p:sp>
        <p:nvSpPr>
          <p:cNvPr id="9" name="Skaidrės numerio vietos rezervavimo ženklas 8"/>
          <p:cNvSpPr>
            <a:spLocks noGrp="1"/>
          </p:cNvSpPr>
          <p:nvPr>
            <p:ph type="sldNum" sz="quarter" idx="12"/>
          </p:nvPr>
        </p:nvSpPr>
        <p:spPr/>
        <p:txBody>
          <a:bodyPr/>
          <a:lstStyle>
            <a:lvl1pPr>
              <a:defRPr/>
            </a:lvl1pPr>
          </a:lstStyle>
          <a:p>
            <a:fld id="{05929394-4225-4BE0-A988-280D90B1FE6F}" type="slidenum">
              <a:rPr lang="en-US" altLang="lt-LT">
                <a:solidFill>
                  <a:srgbClr val="000000"/>
                </a:solidFill>
              </a:rPr>
              <a:pPr/>
              <a:t>‹#›</a:t>
            </a:fld>
            <a:endParaRPr lang="en-US" altLang="lt-LT">
              <a:solidFill>
                <a:srgbClr val="000000"/>
              </a:solidFill>
            </a:endParaRPr>
          </a:p>
        </p:txBody>
      </p:sp>
    </p:spTree>
    <p:extLst>
      <p:ext uri="{BB962C8B-B14F-4D97-AF65-F5344CB8AC3E}">
        <p14:creationId xmlns:p14="http://schemas.microsoft.com/office/powerpoint/2010/main" val="11542306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Lyginima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lt-LT" smtClean="0"/>
              <a:t>Spustelėję redag. ruoš. pavad. stilių</a:t>
            </a:r>
            <a:endParaRPr lang="en-US"/>
          </a:p>
        </p:txBody>
      </p:sp>
      <p:sp>
        <p:nvSpPr>
          <p:cNvPr id="3" name="Text Placeholder 2"/>
          <p:cNvSpPr>
            <a:spLocks noGrp="1"/>
          </p:cNvSpPr>
          <p:nvPr>
            <p:ph type="body" idx="1"/>
          </p:nvPr>
        </p:nvSpPr>
        <p:spPr>
          <a:xfrm>
            <a:off x="1557869" y="2122312"/>
            <a:ext cx="2939521" cy="820208"/>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smtClean="0"/>
              <a:t>Spustelėję redag. ruoš. teksto stilių</a:t>
            </a:r>
          </a:p>
        </p:txBody>
      </p:sp>
      <p:sp>
        <p:nvSpPr>
          <p:cNvPr id="5" name="Text Placeholder 4"/>
          <p:cNvSpPr>
            <a:spLocks noGrp="1"/>
          </p:cNvSpPr>
          <p:nvPr>
            <p:ph type="body" sz="quarter" idx="3"/>
          </p:nvPr>
        </p:nvSpPr>
        <p:spPr>
          <a:xfrm>
            <a:off x="4910669" y="2122311"/>
            <a:ext cx="2944368" cy="822960"/>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smtClean="0"/>
              <a:t>Spustelėję redag. ruoš. teksto stilių</a:t>
            </a:r>
          </a:p>
        </p:txBody>
      </p:sp>
      <p:sp>
        <p:nvSpPr>
          <p:cNvPr id="7" name="Date Placeholder 6"/>
          <p:cNvSpPr>
            <a:spLocks noGrp="1"/>
          </p:cNvSpPr>
          <p:nvPr>
            <p:ph type="dt" sz="half" idx="10"/>
          </p:nvPr>
        </p:nvSpPr>
        <p:spPr/>
        <p:txBody>
          <a:bodyPr/>
          <a:lstStyle/>
          <a:p>
            <a:fld id="{42956D04-A3C8-49D4-B877-B45534FE3A10}" type="datetimeFigureOut">
              <a:rPr lang="lt-LT" smtClean="0"/>
              <a:t>2016.10.20</a:t>
            </a:fld>
            <a:endParaRPr lang="lt-LT"/>
          </a:p>
        </p:txBody>
      </p:sp>
      <p:sp>
        <p:nvSpPr>
          <p:cNvPr id="8" name="Footer Placeholder 7"/>
          <p:cNvSpPr>
            <a:spLocks noGrp="1"/>
          </p:cNvSpPr>
          <p:nvPr>
            <p:ph type="ftr" sz="quarter" idx="11"/>
          </p:nvPr>
        </p:nvSpPr>
        <p:spPr/>
        <p:txBody>
          <a:bodyPr/>
          <a:lstStyle/>
          <a:p>
            <a:endParaRPr lang="lt-LT"/>
          </a:p>
        </p:txBody>
      </p:sp>
      <p:sp>
        <p:nvSpPr>
          <p:cNvPr id="9" name="Slide Number Placeholder 8"/>
          <p:cNvSpPr>
            <a:spLocks noGrp="1"/>
          </p:cNvSpPr>
          <p:nvPr>
            <p:ph type="sldNum" sz="quarter" idx="12"/>
          </p:nvPr>
        </p:nvSpPr>
        <p:spPr/>
        <p:txBody>
          <a:bodyPr/>
          <a:lstStyle/>
          <a:p>
            <a:fld id="{A226E2A6-6D93-4997-8D45-933F879E6E5B}" type="slidenum">
              <a:rPr lang="lt-LT" smtClean="0"/>
              <a:t>‹#›</a:t>
            </a:fld>
            <a:endParaRPr lang="lt-LT"/>
          </a:p>
        </p:txBody>
      </p:sp>
      <p:sp>
        <p:nvSpPr>
          <p:cNvPr id="11" name="Content Placeholder 10"/>
          <p:cNvSpPr>
            <a:spLocks noGrp="1"/>
          </p:cNvSpPr>
          <p:nvPr>
            <p:ph sz="quarter" idx="13"/>
          </p:nvPr>
        </p:nvSpPr>
        <p:spPr>
          <a:xfrm>
            <a:off x="1298448" y="2944368"/>
            <a:ext cx="3227832" cy="2779776"/>
          </a:xfrm>
        </p:spPr>
        <p:txBody>
          <a:body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en-US" dirty="0"/>
          </a:p>
        </p:txBody>
      </p:sp>
      <p:sp>
        <p:nvSpPr>
          <p:cNvPr id="13" name="Content Placeholder 12"/>
          <p:cNvSpPr>
            <a:spLocks noGrp="1"/>
          </p:cNvSpPr>
          <p:nvPr>
            <p:ph sz="quarter" idx="14"/>
          </p:nvPr>
        </p:nvSpPr>
        <p:spPr>
          <a:xfrm>
            <a:off x="4645151" y="2944813"/>
            <a:ext cx="3227832" cy="2779776"/>
          </a:xfrm>
        </p:spPr>
        <p:txBody>
          <a:body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k pavadinimas">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smtClean="0"/>
              <a:t>Spustelėję redag. ruoš. pavad. stilių</a:t>
            </a:r>
            <a:endParaRPr lang="lt-LT"/>
          </a:p>
        </p:txBody>
      </p:sp>
      <p:sp>
        <p:nvSpPr>
          <p:cNvPr id="3" name="Datos vietos rezervavimo ženklas 2"/>
          <p:cNvSpPr>
            <a:spLocks noGrp="1"/>
          </p:cNvSpPr>
          <p:nvPr>
            <p:ph type="dt" sz="half" idx="10"/>
          </p:nvPr>
        </p:nvSpPr>
        <p:spPr/>
        <p:txBody>
          <a:bodyPr/>
          <a:lstStyle>
            <a:lvl1pPr>
              <a:defRPr/>
            </a:lvl1pPr>
          </a:lstStyle>
          <a:p>
            <a:endParaRPr lang="en-US" altLang="lt-LT">
              <a:solidFill>
                <a:srgbClr val="000000"/>
              </a:solidFill>
            </a:endParaRPr>
          </a:p>
        </p:txBody>
      </p:sp>
      <p:sp>
        <p:nvSpPr>
          <p:cNvPr id="4" name="Poraštės vietos rezervavimo ženklas 3"/>
          <p:cNvSpPr>
            <a:spLocks noGrp="1"/>
          </p:cNvSpPr>
          <p:nvPr>
            <p:ph type="ftr" sz="quarter" idx="11"/>
          </p:nvPr>
        </p:nvSpPr>
        <p:spPr/>
        <p:txBody>
          <a:bodyPr/>
          <a:lstStyle>
            <a:lvl1pPr>
              <a:defRPr/>
            </a:lvl1pPr>
          </a:lstStyle>
          <a:p>
            <a:endParaRPr lang="en-US" altLang="lt-LT">
              <a:solidFill>
                <a:srgbClr val="000000"/>
              </a:solidFill>
            </a:endParaRPr>
          </a:p>
        </p:txBody>
      </p:sp>
      <p:sp>
        <p:nvSpPr>
          <p:cNvPr id="5" name="Skaidrės numerio vietos rezervavimo ženklas 4"/>
          <p:cNvSpPr>
            <a:spLocks noGrp="1"/>
          </p:cNvSpPr>
          <p:nvPr>
            <p:ph type="sldNum" sz="quarter" idx="12"/>
          </p:nvPr>
        </p:nvSpPr>
        <p:spPr/>
        <p:txBody>
          <a:bodyPr/>
          <a:lstStyle>
            <a:lvl1pPr>
              <a:defRPr/>
            </a:lvl1pPr>
          </a:lstStyle>
          <a:p>
            <a:fld id="{809A70A5-9BD2-4BDA-8899-7805FE6EEE2C}" type="slidenum">
              <a:rPr lang="en-US" altLang="lt-LT">
                <a:solidFill>
                  <a:srgbClr val="000000"/>
                </a:solidFill>
              </a:rPr>
              <a:pPr/>
              <a:t>‹#›</a:t>
            </a:fld>
            <a:endParaRPr lang="en-US" altLang="lt-LT">
              <a:solidFill>
                <a:srgbClr val="000000"/>
              </a:solidFill>
            </a:endParaRPr>
          </a:p>
        </p:txBody>
      </p:sp>
    </p:spTree>
    <p:extLst>
      <p:ext uri="{BB962C8B-B14F-4D97-AF65-F5344CB8AC3E}">
        <p14:creationId xmlns:p14="http://schemas.microsoft.com/office/powerpoint/2010/main" val="66176308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Tuščia">
    <p:spTree>
      <p:nvGrpSpPr>
        <p:cNvPr id="1" name=""/>
        <p:cNvGrpSpPr/>
        <p:nvPr/>
      </p:nvGrpSpPr>
      <p:grpSpPr>
        <a:xfrm>
          <a:off x="0" y="0"/>
          <a:ext cx="0" cy="0"/>
          <a:chOff x="0" y="0"/>
          <a:chExt cx="0" cy="0"/>
        </a:xfrm>
      </p:grpSpPr>
      <p:sp>
        <p:nvSpPr>
          <p:cNvPr id="2" name="Datos vietos rezervavimo ženklas 1"/>
          <p:cNvSpPr>
            <a:spLocks noGrp="1"/>
          </p:cNvSpPr>
          <p:nvPr>
            <p:ph type="dt" sz="half" idx="10"/>
          </p:nvPr>
        </p:nvSpPr>
        <p:spPr/>
        <p:txBody>
          <a:bodyPr/>
          <a:lstStyle>
            <a:lvl1pPr>
              <a:defRPr/>
            </a:lvl1pPr>
          </a:lstStyle>
          <a:p>
            <a:endParaRPr lang="en-US" altLang="lt-LT">
              <a:solidFill>
                <a:srgbClr val="000000"/>
              </a:solidFill>
            </a:endParaRPr>
          </a:p>
        </p:txBody>
      </p:sp>
      <p:sp>
        <p:nvSpPr>
          <p:cNvPr id="3" name="Poraštės vietos rezervavimo ženklas 2"/>
          <p:cNvSpPr>
            <a:spLocks noGrp="1"/>
          </p:cNvSpPr>
          <p:nvPr>
            <p:ph type="ftr" sz="quarter" idx="11"/>
          </p:nvPr>
        </p:nvSpPr>
        <p:spPr/>
        <p:txBody>
          <a:bodyPr/>
          <a:lstStyle>
            <a:lvl1pPr>
              <a:defRPr/>
            </a:lvl1pPr>
          </a:lstStyle>
          <a:p>
            <a:endParaRPr lang="en-US" altLang="lt-LT">
              <a:solidFill>
                <a:srgbClr val="000000"/>
              </a:solidFill>
            </a:endParaRPr>
          </a:p>
        </p:txBody>
      </p:sp>
      <p:sp>
        <p:nvSpPr>
          <p:cNvPr id="4" name="Skaidrės numerio vietos rezervavimo ženklas 3"/>
          <p:cNvSpPr>
            <a:spLocks noGrp="1"/>
          </p:cNvSpPr>
          <p:nvPr>
            <p:ph type="sldNum" sz="quarter" idx="12"/>
          </p:nvPr>
        </p:nvSpPr>
        <p:spPr/>
        <p:txBody>
          <a:bodyPr/>
          <a:lstStyle>
            <a:lvl1pPr>
              <a:defRPr/>
            </a:lvl1pPr>
          </a:lstStyle>
          <a:p>
            <a:fld id="{3E984C96-112D-411B-93B3-92253E47D156}" type="slidenum">
              <a:rPr lang="en-US" altLang="lt-LT">
                <a:solidFill>
                  <a:srgbClr val="000000"/>
                </a:solidFill>
              </a:rPr>
              <a:pPr/>
              <a:t>‹#›</a:t>
            </a:fld>
            <a:endParaRPr lang="en-US" altLang="lt-LT">
              <a:solidFill>
                <a:srgbClr val="000000"/>
              </a:solidFill>
            </a:endParaRPr>
          </a:p>
        </p:txBody>
      </p:sp>
    </p:spTree>
    <p:extLst>
      <p:ext uri="{BB962C8B-B14F-4D97-AF65-F5344CB8AC3E}">
        <p14:creationId xmlns:p14="http://schemas.microsoft.com/office/powerpoint/2010/main" val="352815555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Turinys ir antraštė">
    <p:spTree>
      <p:nvGrpSpPr>
        <p:cNvPr id="1" name=""/>
        <p:cNvGrpSpPr/>
        <p:nvPr/>
      </p:nvGrpSpPr>
      <p:grpSpPr>
        <a:xfrm>
          <a:off x="0" y="0"/>
          <a:ext cx="0" cy="0"/>
          <a:chOff x="0" y="0"/>
          <a:chExt cx="0" cy="0"/>
        </a:xfrm>
      </p:grpSpPr>
      <p:sp>
        <p:nvSpPr>
          <p:cNvPr id="2" name="Antraštė 1"/>
          <p:cNvSpPr>
            <a:spLocks noGrp="1"/>
          </p:cNvSpPr>
          <p:nvPr>
            <p:ph type="title"/>
          </p:nvPr>
        </p:nvSpPr>
        <p:spPr>
          <a:xfrm>
            <a:off x="457200" y="273050"/>
            <a:ext cx="3008313" cy="1162050"/>
          </a:xfrm>
        </p:spPr>
        <p:txBody>
          <a:bodyPr anchor="b"/>
          <a:lstStyle>
            <a:lvl1pPr algn="l">
              <a:defRPr sz="2000" b="1"/>
            </a:lvl1pPr>
          </a:lstStyle>
          <a:p>
            <a:r>
              <a:rPr lang="lt-LT" smtClean="0"/>
              <a:t>Spustelėję redag. ruoš. pavad. stilių</a:t>
            </a:r>
            <a:endParaRPr lang="lt-LT"/>
          </a:p>
        </p:txBody>
      </p:sp>
      <p:sp>
        <p:nvSpPr>
          <p:cNvPr id="3" name="Turinio vietos rezervavimo ženklas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4" name="Teksto vietos rezervavimo ženklas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t-LT" smtClean="0"/>
              <a:t>Spustelėję redag. ruoš. teksto stilių</a:t>
            </a:r>
          </a:p>
        </p:txBody>
      </p:sp>
      <p:sp>
        <p:nvSpPr>
          <p:cNvPr id="5" name="Datos vietos rezervavimo ženklas 4"/>
          <p:cNvSpPr>
            <a:spLocks noGrp="1"/>
          </p:cNvSpPr>
          <p:nvPr>
            <p:ph type="dt" sz="half" idx="10"/>
          </p:nvPr>
        </p:nvSpPr>
        <p:spPr/>
        <p:txBody>
          <a:bodyPr/>
          <a:lstStyle>
            <a:lvl1pPr>
              <a:defRPr/>
            </a:lvl1pPr>
          </a:lstStyle>
          <a:p>
            <a:endParaRPr lang="en-US" altLang="lt-LT">
              <a:solidFill>
                <a:srgbClr val="000000"/>
              </a:solidFill>
            </a:endParaRPr>
          </a:p>
        </p:txBody>
      </p:sp>
      <p:sp>
        <p:nvSpPr>
          <p:cNvPr id="6" name="Poraštės vietos rezervavimo ženklas 5"/>
          <p:cNvSpPr>
            <a:spLocks noGrp="1"/>
          </p:cNvSpPr>
          <p:nvPr>
            <p:ph type="ftr" sz="quarter" idx="11"/>
          </p:nvPr>
        </p:nvSpPr>
        <p:spPr/>
        <p:txBody>
          <a:bodyPr/>
          <a:lstStyle>
            <a:lvl1pPr>
              <a:defRPr/>
            </a:lvl1pPr>
          </a:lstStyle>
          <a:p>
            <a:endParaRPr lang="en-US" altLang="lt-LT">
              <a:solidFill>
                <a:srgbClr val="000000"/>
              </a:solidFill>
            </a:endParaRPr>
          </a:p>
        </p:txBody>
      </p:sp>
      <p:sp>
        <p:nvSpPr>
          <p:cNvPr id="7" name="Skaidrės numerio vietos rezervavimo ženklas 6"/>
          <p:cNvSpPr>
            <a:spLocks noGrp="1"/>
          </p:cNvSpPr>
          <p:nvPr>
            <p:ph type="sldNum" sz="quarter" idx="12"/>
          </p:nvPr>
        </p:nvSpPr>
        <p:spPr/>
        <p:txBody>
          <a:bodyPr/>
          <a:lstStyle>
            <a:lvl1pPr>
              <a:defRPr/>
            </a:lvl1pPr>
          </a:lstStyle>
          <a:p>
            <a:fld id="{B0F0BD32-60E4-4B96-B462-18B3F3B09567}" type="slidenum">
              <a:rPr lang="en-US" altLang="lt-LT">
                <a:solidFill>
                  <a:srgbClr val="000000"/>
                </a:solidFill>
              </a:rPr>
              <a:pPr/>
              <a:t>‹#›</a:t>
            </a:fld>
            <a:endParaRPr lang="en-US" altLang="lt-LT">
              <a:solidFill>
                <a:srgbClr val="000000"/>
              </a:solidFill>
            </a:endParaRPr>
          </a:p>
        </p:txBody>
      </p:sp>
    </p:spTree>
    <p:extLst>
      <p:ext uri="{BB962C8B-B14F-4D97-AF65-F5344CB8AC3E}">
        <p14:creationId xmlns:p14="http://schemas.microsoft.com/office/powerpoint/2010/main" val="345462756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aveikslėlis ir antraštė">
    <p:spTree>
      <p:nvGrpSpPr>
        <p:cNvPr id="1" name=""/>
        <p:cNvGrpSpPr/>
        <p:nvPr/>
      </p:nvGrpSpPr>
      <p:grpSpPr>
        <a:xfrm>
          <a:off x="0" y="0"/>
          <a:ext cx="0" cy="0"/>
          <a:chOff x="0" y="0"/>
          <a:chExt cx="0" cy="0"/>
        </a:xfrm>
      </p:grpSpPr>
      <p:sp>
        <p:nvSpPr>
          <p:cNvPr id="2" name="Antraštė 1"/>
          <p:cNvSpPr>
            <a:spLocks noGrp="1"/>
          </p:cNvSpPr>
          <p:nvPr>
            <p:ph type="title"/>
          </p:nvPr>
        </p:nvSpPr>
        <p:spPr>
          <a:xfrm>
            <a:off x="1792288" y="4800600"/>
            <a:ext cx="5486400" cy="566738"/>
          </a:xfrm>
        </p:spPr>
        <p:txBody>
          <a:bodyPr anchor="b"/>
          <a:lstStyle>
            <a:lvl1pPr algn="l">
              <a:defRPr sz="2000" b="1"/>
            </a:lvl1pPr>
          </a:lstStyle>
          <a:p>
            <a:r>
              <a:rPr lang="lt-LT" smtClean="0"/>
              <a:t>Spustelėję redag. ruoš. pavad. stilių</a:t>
            </a:r>
            <a:endParaRPr lang="lt-LT"/>
          </a:p>
        </p:txBody>
      </p:sp>
      <p:sp>
        <p:nvSpPr>
          <p:cNvPr id="3" name="Paveikslėlio vietos rezervavimo ženklas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lt-LT"/>
          </a:p>
        </p:txBody>
      </p:sp>
      <p:sp>
        <p:nvSpPr>
          <p:cNvPr id="4" name="Teksto vietos rezervavimo ženklas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t-LT" smtClean="0"/>
              <a:t>Spustelėję redag. ruoš. teksto stilių</a:t>
            </a:r>
          </a:p>
        </p:txBody>
      </p:sp>
      <p:sp>
        <p:nvSpPr>
          <p:cNvPr id="5" name="Datos vietos rezervavimo ženklas 4"/>
          <p:cNvSpPr>
            <a:spLocks noGrp="1"/>
          </p:cNvSpPr>
          <p:nvPr>
            <p:ph type="dt" sz="half" idx="10"/>
          </p:nvPr>
        </p:nvSpPr>
        <p:spPr/>
        <p:txBody>
          <a:bodyPr/>
          <a:lstStyle>
            <a:lvl1pPr>
              <a:defRPr/>
            </a:lvl1pPr>
          </a:lstStyle>
          <a:p>
            <a:endParaRPr lang="en-US" altLang="lt-LT">
              <a:solidFill>
                <a:srgbClr val="000000"/>
              </a:solidFill>
            </a:endParaRPr>
          </a:p>
        </p:txBody>
      </p:sp>
      <p:sp>
        <p:nvSpPr>
          <p:cNvPr id="6" name="Poraštės vietos rezervavimo ženklas 5"/>
          <p:cNvSpPr>
            <a:spLocks noGrp="1"/>
          </p:cNvSpPr>
          <p:nvPr>
            <p:ph type="ftr" sz="quarter" idx="11"/>
          </p:nvPr>
        </p:nvSpPr>
        <p:spPr/>
        <p:txBody>
          <a:bodyPr/>
          <a:lstStyle>
            <a:lvl1pPr>
              <a:defRPr/>
            </a:lvl1pPr>
          </a:lstStyle>
          <a:p>
            <a:endParaRPr lang="en-US" altLang="lt-LT">
              <a:solidFill>
                <a:srgbClr val="000000"/>
              </a:solidFill>
            </a:endParaRPr>
          </a:p>
        </p:txBody>
      </p:sp>
      <p:sp>
        <p:nvSpPr>
          <p:cNvPr id="7" name="Skaidrės numerio vietos rezervavimo ženklas 6"/>
          <p:cNvSpPr>
            <a:spLocks noGrp="1"/>
          </p:cNvSpPr>
          <p:nvPr>
            <p:ph type="sldNum" sz="quarter" idx="12"/>
          </p:nvPr>
        </p:nvSpPr>
        <p:spPr/>
        <p:txBody>
          <a:bodyPr/>
          <a:lstStyle>
            <a:lvl1pPr>
              <a:defRPr/>
            </a:lvl1pPr>
          </a:lstStyle>
          <a:p>
            <a:fld id="{59BCBF9D-3C4A-4325-9F9E-7612C593EE79}" type="slidenum">
              <a:rPr lang="en-US" altLang="lt-LT">
                <a:solidFill>
                  <a:srgbClr val="000000"/>
                </a:solidFill>
              </a:rPr>
              <a:pPr/>
              <a:t>‹#›</a:t>
            </a:fld>
            <a:endParaRPr lang="en-US" altLang="lt-LT">
              <a:solidFill>
                <a:srgbClr val="000000"/>
              </a:solidFill>
            </a:endParaRPr>
          </a:p>
        </p:txBody>
      </p:sp>
    </p:spTree>
    <p:extLst>
      <p:ext uri="{BB962C8B-B14F-4D97-AF65-F5344CB8AC3E}">
        <p14:creationId xmlns:p14="http://schemas.microsoft.com/office/powerpoint/2010/main" val="110352730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Pavadinimas ir vertikalus tekstas">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smtClean="0"/>
              <a:t>Spustelėję redag. ruoš. pavad. stilių</a:t>
            </a:r>
            <a:endParaRPr lang="lt-LT"/>
          </a:p>
        </p:txBody>
      </p:sp>
      <p:sp>
        <p:nvSpPr>
          <p:cNvPr id="3" name="Vertikalaus teksto vietos rezervavimo ženklas 2"/>
          <p:cNvSpPr>
            <a:spLocks noGrp="1"/>
          </p:cNvSpPr>
          <p:nvPr>
            <p:ph type="body" orient="vert" idx="1"/>
          </p:nvPr>
        </p:nvSpPr>
        <p:spPr/>
        <p:txBody>
          <a:bodyPr vert="eaVert"/>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4" name="Datos vietos rezervavimo ženklas 3"/>
          <p:cNvSpPr>
            <a:spLocks noGrp="1"/>
          </p:cNvSpPr>
          <p:nvPr>
            <p:ph type="dt" sz="half" idx="10"/>
          </p:nvPr>
        </p:nvSpPr>
        <p:spPr/>
        <p:txBody>
          <a:bodyPr/>
          <a:lstStyle>
            <a:lvl1pPr>
              <a:defRPr/>
            </a:lvl1pPr>
          </a:lstStyle>
          <a:p>
            <a:endParaRPr lang="en-US" altLang="lt-LT">
              <a:solidFill>
                <a:srgbClr val="000000"/>
              </a:solidFill>
            </a:endParaRPr>
          </a:p>
        </p:txBody>
      </p:sp>
      <p:sp>
        <p:nvSpPr>
          <p:cNvPr id="5" name="Poraštės vietos rezervavimo ženklas 4"/>
          <p:cNvSpPr>
            <a:spLocks noGrp="1"/>
          </p:cNvSpPr>
          <p:nvPr>
            <p:ph type="ftr" sz="quarter" idx="11"/>
          </p:nvPr>
        </p:nvSpPr>
        <p:spPr/>
        <p:txBody>
          <a:bodyPr/>
          <a:lstStyle>
            <a:lvl1pPr>
              <a:defRPr/>
            </a:lvl1pPr>
          </a:lstStyle>
          <a:p>
            <a:endParaRPr lang="en-US" altLang="lt-LT">
              <a:solidFill>
                <a:srgbClr val="000000"/>
              </a:solidFill>
            </a:endParaRPr>
          </a:p>
        </p:txBody>
      </p:sp>
      <p:sp>
        <p:nvSpPr>
          <p:cNvPr id="6" name="Skaidrės numerio vietos rezervavimo ženklas 5"/>
          <p:cNvSpPr>
            <a:spLocks noGrp="1"/>
          </p:cNvSpPr>
          <p:nvPr>
            <p:ph type="sldNum" sz="quarter" idx="12"/>
          </p:nvPr>
        </p:nvSpPr>
        <p:spPr/>
        <p:txBody>
          <a:bodyPr/>
          <a:lstStyle>
            <a:lvl1pPr>
              <a:defRPr/>
            </a:lvl1pPr>
          </a:lstStyle>
          <a:p>
            <a:fld id="{CB508B93-765C-44FB-918A-59D88A863B61}" type="slidenum">
              <a:rPr lang="en-US" altLang="lt-LT">
                <a:solidFill>
                  <a:srgbClr val="000000"/>
                </a:solidFill>
              </a:rPr>
              <a:pPr/>
              <a:t>‹#›</a:t>
            </a:fld>
            <a:endParaRPr lang="en-US" altLang="lt-LT">
              <a:solidFill>
                <a:srgbClr val="000000"/>
              </a:solidFill>
            </a:endParaRPr>
          </a:p>
        </p:txBody>
      </p:sp>
    </p:spTree>
    <p:extLst>
      <p:ext uri="{BB962C8B-B14F-4D97-AF65-F5344CB8AC3E}">
        <p14:creationId xmlns:p14="http://schemas.microsoft.com/office/powerpoint/2010/main" val="374451570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kalus pavadinimas ir tekstas">
    <p:spTree>
      <p:nvGrpSpPr>
        <p:cNvPr id="1" name=""/>
        <p:cNvGrpSpPr/>
        <p:nvPr/>
      </p:nvGrpSpPr>
      <p:grpSpPr>
        <a:xfrm>
          <a:off x="0" y="0"/>
          <a:ext cx="0" cy="0"/>
          <a:chOff x="0" y="0"/>
          <a:chExt cx="0" cy="0"/>
        </a:xfrm>
      </p:grpSpPr>
      <p:sp>
        <p:nvSpPr>
          <p:cNvPr id="2" name="Vertikalus pavadinimas 1"/>
          <p:cNvSpPr>
            <a:spLocks noGrp="1"/>
          </p:cNvSpPr>
          <p:nvPr>
            <p:ph type="title" orient="vert"/>
          </p:nvPr>
        </p:nvSpPr>
        <p:spPr>
          <a:xfrm>
            <a:off x="6629400" y="274638"/>
            <a:ext cx="2057400" cy="5856287"/>
          </a:xfrm>
        </p:spPr>
        <p:txBody>
          <a:bodyPr vert="eaVert"/>
          <a:lstStyle/>
          <a:p>
            <a:r>
              <a:rPr lang="lt-LT" smtClean="0"/>
              <a:t>Spustelėję redag. ruoš. pavad. stilių</a:t>
            </a:r>
            <a:endParaRPr lang="lt-LT"/>
          </a:p>
        </p:txBody>
      </p:sp>
      <p:sp>
        <p:nvSpPr>
          <p:cNvPr id="3" name="Vertikalaus teksto vietos rezervavimo ženklas 2"/>
          <p:cNvSpPr>
            <a:spLocks noGrp="1"/>
          </p:cNvSpPr>
          <p:nvPr>
            <p:ph type="body" orient="vert" idx="1"/>
          </p:nvPr>
        </p:nvSpPr>
        <p:spPr>
          <a:xfrm>
            <a:off x="457200" y="274638"/>
            <a:ext cx="6019800" cy="5856287"/>
          </a:xfrm>
        </p:spPr>
        <p:txBody>
          <a:bodyPr vert="eaVert"/>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4" name="Datos vietos rezervavimo ženklas 3"/>
          <p:cNvSpPr>
            <a:spLocks noGrp="1"/>
          </p:cNvSpPr>
          <p:nvPr>
            <p:ph type="dt" sz="half" idx="10"/>
          </p:nvPr>
        </p:nvSpPr>
        <p:spPr/>
        <p:txBody>
          <a:bodyPr/>
          <a:lstStyle>
            <a:lvl1pPr>
              <a:defRPr/>
            </a:lvl1pPr>
          </a:lstStyle>
          <a:p>
            <a:endParaRPr lang="en-US" altLang="lt-LT">
              <a:solidFill>
                <a:srgbClr val="000000"/>
              </a:solidFill>
            </a:endParaRPr>
          </a:p>
        </p:txBody>
      </p:sp>
      <p:sp>
        <p:nvSpPr>
          <p:cNvPr id="5" name="Poraštės vietos rezervavimo ženklas 4"/>
          <p:cNvSpPr>
            <a:spLocks noGrp="1"/>
          </p:cNvSpPr>
          <p:nvPr>
            <p:ph type="ftr" sz="quarter" idx="11"/>
          </p:nvPr>
        </p:nvSpPr>
        <p:spPr/>
        <p:txBody>
          <a:bodyPr/>
          <a:lstStyle>
            <a:lvl1pPr>
              <a:defRPr/>
            </a:lvl1pPr>
          </a:lstStyle>
          <a:p>
            <a:endParaRPr lang="en-US" altLang="lt-LT">
              <a:solidFill>
                <a:srgbClr val="000000"/>
              </a:solidFill>
            </a:endParaRPr>
          </a:p>
        </p:txBody>
      </p:sp>
      <p:sp>
        <p:nvSpPr>
          <p:cNvPr id="6" name="Skaidrės numerio vietos rezervavimo ženklas 5"/>
          <p:cNvSpPr>
            <a:spLocks noGrp="1"/>
          </p:cNvSpPr>
          <p:nvPr>
            <p:ph type="sldNum" sz="quarter" idx="12"/>
          </p:nvPr>
        </p:nvSpPr>
        <p:spPr/>
        <p:txBody>
          <a:bodyPr/>
          <a:lstStyle>
            <a:lvl1pPr>
              <a:defRPr/>
            </a:lvl1pPr>
          </a:lstStyle>
          <a:p>
            <a:fld id="{14DB69AC-A767-449F-BA15-3A99AEB23690}" type="slidenum">
              <a:rPr lang="en-US" altLang="lt-LT">
                <a:solidFill>
                  <a:srgbClr val="000000"/>
                </a:solidFill>
              </a:rPr>
              <a:pPr/>
              <a:t>‹#›</a:t>
            </a:fld>
            <a:endParaRPr lang="en-US" altLang="lt-LT">
              <a:solidFill>
                <a:srgbClr val="000000"/>
              </a:solidFill>
            </a:endParaRPr>
          </a:p>
        </p:txBody>
      </p:sp>
    </p:spTree>
    <p:extLst>
      <p:ext uri="{BB962C8B-B14F-4D97-AF65-F5344CB8AC3E}">
        <p14:creationId xmlns:p14="http://schemas.microsoft.com/office/powerpoint/2010/main" val="2931651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 preserve="1">
  <p:cSld name="Pavadinimo skaidrė">
    <p:spTree>
      <p:nvGrpSpPr>
        <p:cNvPr id="1" name=""/>
        <p:cNvGrpSpPr/>
        <p:nvPr/>
      </p:nvGrpSpPr>
      <p:grpSpPr>
        <a:xfrm>
          <a:off x="0" y="0"/>
          <a:ext cx="0" cy="0"/>
          <a:chOff x="0" y="0"/>
          <a:chExt cx="0" cy="0"/>
        </a:xfrm>
      </p:grpSpPr>
      <p:grpSp>
        <p:nvGrpSpPr>
          <p:cNvPr id="73730" name="Group 2"/>
          <p:cNvGrpSpPr>
            <a:grpSpLocks/>
          </p:cNvGrpSpPr>
          <p:nvPr/>
        </p:nvGrpSpPr>
        <p:grpSpPr bwMode="auto">
          <a:xfrm>
            <a:off x="1658938" y="1600200"/>
            <a:ext cx="6837362" cy="3200400"/>
            <a:chOff x="1045" y="1008"/>
            <a:chExt cx="4307" cy="2016"/>
          </a:xfrm>
        </p:grpSpPr>
        <p:sp>
          <p:nvSpPr>
            <p:cNvPr id="73731" name="Oval 3"/>
            <p:cNvSpPr>
              <a:spLocks noChangeArrowheads="1"/>
            </p:cNvSpPr>
            <p:nvPr/>
          </p:nvSpPr>
          <p:spPr bwMode="hidden">
            <a:xfrm flipH="1">
              <a:off x="4392" y="1008"/>
              <a:ext cx="960" cy="96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lt-LT" altLang="lt-LT" sz="2400" smtClean="0">
                <a:solidFill>
                  <a:srgbClr val="000000"/>
                </a:solidFill>
                <a:latin typeface="Times New Roman" pitchFamily="18" charset="0"/>
              </a:endParaRPr>
            </a:p>
          </p:txBody>
        </p:sp>
        <p:sp>
          <p:nvSpPr>
            <p:cNvPr id="73732" name="Oval 4"/>
            <p:cNvSpPr>
              <a:spLocks noChangeArrowheads="1"/>
            </p:cNvSpPr>
            <p:nvPr/>
          </p:nvSpPr>
          <p:spPr bwMode="hidden">
            <a:xfrm flipH="1">
              <a:off x="3264" y="1008"/>
              <a:ext cx="960" cy="960"/>
            </a:xfrm>
            <a:prstGeom prst="ellipse">
              <a:avLst/>
            </a:prstGeom>
            <a:solidFill>
              <a:schemeClr val="accent2"/>
            </a:soli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lt-LT" altLang="lt-LT" sz="2400" smtClean="0">
                <a:solidFill>
                  <a:srgbClr val="000000"/>
                </a:solidFill>
                <a:latin typeface="Times New Roman" pitchFamily="18" charset="0"/>
              </a:endParaRPr>
            </a:p>
          </p:txBody>
        </p:sp>
        <p:sp>
          <p:nvSpPr>
            <p:cNvPr id="73733" name="Oval 5"/>
            <p:cNvSpPr>
              <a:spLocks noChangeArrowheads="1"/>
            </p:cNvSpPr>
            <p:nvPr/>
          </p:nvSpPr>
          <p:spPr bwMode="hidden">
            <a:xfrm flipH="1">
              <a:off x="2136" y="1008"/>
              <a:ext cx="960" cy="960"/>
            </a:xfrm>
            <a:prstGeom prst="ellipse">
              <a:avLst/>
            </a:prstGeom>
            <a:noFill/>
            <a:ln w="28575">
              <a:solidFill>
                <a:schemeClr val="accent2"/>
              </a:solidFill>
              <a:round/>
              <a:headEnd/>
              <a:tailEnd/>
            </a:ln>
            <a:effectLst/>
            <a:extLst>
              <a:ext uri="{909E8E84-426E-40DD-AFC4-6F175D3DCCD1}">
                <a14:hiddenFill xmlns:a14="http://schemas.microsoft.com/office/drawing/2010/main">
                  <a:solidFill>
                    <a:srgbClr val="E0E0F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lt-LT" altLang="lt-LT" sz="2400" smtClean="0">
                <a:solidFill>
                  <a:srgbClr val="000000"/>
                </a:solidFill>
                <a:latin typeface="Times New Roman" pitchFamily="18" charset="0"/>
              </a:endParaRPr>
            </a:p>
          </p:txBody>
        </p:sp>
        <p:sp>
          <p:nvSpPr>
            <p:cNvPr id="73734" name="Oval 6"/>
            <p:cNvSpPr>
              <a:spLocks noChangeArrowheads="1"/>
            </p:cNvSpPr>
            <p:nvPr/>
          </p:nvSpPr>
          <p:spPr bwMode="hidden">
            <a:xfrm flipH="1">
              <a:off x="2136" y="2064"/>
              <a:ext cx="960" cy="960"/>
            </a:xfrm>
            <a:prstGeom prst="ellipse">
              <a:avLst/>
            </a:prstGeom>
            <a:solidFill>
              <a:schemeClr val="accent2"/>
            </a:solidFill>
            <a:ln>
              <a:noFill/>
            </a:ln>
            <a:effectLst/>
            <a:extLst>
              <a:ext uri="{91240B29-F687-4F45-9708-019B960494DF}">
                <a14:hiddenLine xmlns:a14="http://schemas.microsoft.com/office/drawing/2010/main" w="28575">
                  <a:solidFill>
                    <a:schemeClr val="accent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lt-LT" altLang="lt-LT" sz="2400" smtClean="0">
                <a:solidFill>
                  <a:srgbClr val="000000"/>
                </a:solidFill>
                <a:latin typeface="Times New Roman" pitchFamily="18" charset="0"/>
              </a:endParaRPr>
            </a:p>
          </p:txBody>
        </p:sp>
        <p:sp>
          <p:nvSpPr>
            <p:cNvPr id="73735" name="Oval 7"/>
            <p:cNvSpPr>
              <a:spLocks noChangeArrowheads="1"/>
            </p:cNvSpPr>
            <p:nvPr/>
          </p:nvSpPr>
          <p:spPr bwMode="hidden">
            <a:xfrm flipH="1">
              <a:off x="1045" y="2064"/>
              <a:ext cx="960" cy="960"/>
            </a:xfrm>
            <a:prstGeom prst="ellipse">
              <a:avLst/>
            </a:prstGeom>
            <a:solidFill>
              <a:schemeClr val="accent2"/>
            </a:soli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lt-LT" altLang="lt-LT" sz="2400" smtClean="0">
                <a:solidFill>
                  <a:srgbClr val="000000"/>
                </a:solidFill>
                <a:latin typeface="Times New Roman" pitchFamily="18" charset="0"/>
              </a:endParaRPr>
            </a:p>
          </p:txBody>
        </p:sp>
        <p:sp>
          <p:nvSpPr>
            <p:cNvPr id="73736" name="Oval 8"/>
            <p:cNvSpPr>
              <a:spLocks noChangeArrowheads="1"/>
            </p:cNvSpPr>
            <p:nvPr/>
          </p:nvSpPr>
          <p:spPr bwMode="hidden">
            <a:xfrm flipH="1">
              <a:off x="4392" y="2064"/>
              <a:ext cx="960" cy="960"/>
            </a:xfrm>
            <a:prstGeom prst="ellipse">
              <a:avLst/>
            </a:prstGeom>
            <a:noFill/>
            <a:ln w="28575">
              <a:solidFill>
                <a:schemeClr val="accent2"/>
              </a:solidFill>
              <a:round/>
              <a:headEnd/>
              <a:tailEnd/>
            </a:ln>
            <a:effectLst/>
            <a:extLst>
              <a:ext uri="{909E8E84-426E-40DD-AFC4-6F175D3DCCD1}">
                <a14:hiddenFill xmlns:a14="http://schemas.microsoft.com/office/drawing/2010/main">
                  <a:solidFill>
                    <a:srgbClr val="E0E0F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lt-LT" altLang="lt-LT" sz="2400" smtClean="0">
                <a:solidFill>
                  <a:srgbClr val="000000"/>
                </a:solidFill>
                <a:latin typeface="Times New Roman" pitchFamily="18" charset="0"/>
              </a:endParaRPr>
            </a:p>
          </p:txBody>
        </p:sp>
      </p:grpSp>
      <p:sp>
        <p:nvSpPr>
          <p:cNvPr id="73737" name="Rectangle 9"/>
          <p:cNvSpPr>
            <a:spLocks noGrp="1" noChangeArrowheads="1"/>
          </p:cNvSpPr>
          <p:nvPr>
            <p:ph type="dt" sz="half" idx="2"/>
          </p:nvPr>
        </p:nvSpPr>
        <p:spPr/>
        <p:txBody>
          <a:bodyPr/>
          <a:lstStyle>
            <a:lvl1pPr>
              <a:defRPr/>
            </a:lvl1pPr>
          </a:lstStyle>
          <a:p>
            <a:endParaRPr lang="en-US" altLang="lt-LT">
              <a:solidFill>
                <a:srgbClr val="000000"/>
              </a:solidFill>
            </a:endParaRPr>
          </a:p>
        </p:txBody>
      </p:sp>
      <p:sp>
        <p:nvSpPr>
          <p:cNvPr id="73738" name="Rectangle 10"/>
          <p:cNvSpPr>
            <a:spLocks noGrp="1" noChangeArrowheads="1"/>
          </p:cNvSpPr>
          <p:nvPr>
            <p:ph type="ftr" sz="quarter" idx="3"/>
          </p:nvPr>
        </p:nvSpPr>
        <p:spPr/>
        <p:txBody>
          <a:bodyPr/>
          <a:lstStyle>
            <a:lvl1pPr>
              <a:defRPr/>
            </a:lvl1pPr>
          </a:lstStyle>
          <a:p>
            <a:endParaRPr lang="en-US" altLang="lt-LT">
              <a:solidFill>
                <a:srgbClr val="000000"/>
              </a:solidFill>
            </a:endParaRPr>
          </a:p>
        </p:txBody>
      </p:sp>
      <p:sp>
        <p:nvSpPr>
          <p:cNvPr id="73739" name="Rectangle 11"/>
          <p:cNvSpPr>
            <a:spLocks noGrp="1" noChangeArrowheads="1"/>
          </p:cNvSpPr>
          <p:nvPr>
            <p:ph type="sldNum" sz="quarter" idx="4"/>
          </p:nvPr>
        </p:nvSpPr>
        <p:spPr/>
        <p:txBody>
          <a:bodyPr/>
          <a:lstStyle>
            <a:lvl1pPr>
              <a:defRPr/>
            </a:lvl1pPr>
          </a:lstStyle>
          <a:p>
            <a:fld id="{717A2469-2EB3-4851-860A-6542E16154D9}" type="slidenum">
              <a:rPr lang="en-US" altLang="lt-LT">
                <a:solidFill>
                  <a:srgbClr val="000000"/>
                </a:solidFill>
              </a:rPr>
              <a:pPr/>
              <a:t>‹#›</a:t>
            </a:fld>
            <a:endParaRPr lang="en-US" altLang="lt-LT">
              <a:solidFill>
                <a:srgbClr val="000000"/>
              </a:solidFill>
            </a:endParaRPr>
          </a:p>
        </p:txBody>
      </p:sp>
      <p:sp>
        <p:nvSpPr>
          <p:cNvPr id="73740" name="Rectangle 12"/>
          <p:cNvSpPr>
            <a:spLocks noGrp="1" noChangeArrowheads="1"/>
          </p:cNvSpPr>
          <p:nvPr>
            <p:ph type="ctrTitle"/>
          </p:nvPr>
        </p:nvSpPr>
        <p:spPr>
          <a:xfrm>
            <a:off x="685800" y="1219200"/>
            <a:ext cx="7772400" cy="1933575"/>
          </a:xfrm>
        </p:spPr>
        <p:txBody>
          <a:bodyPr anchor="b"/>
          <a:lstStyle>
            <a:lvl1pPr algn="r">
              <a:defRPr sz="4400"/>
            </a:lvl1pPr>
          </a:lstStyle>
          <a:p>
            <a:pPr lvl="0"/>
            <a:r>
              <a:rPr lang="en-US" altLang="lt-LT" noProof="0" smtClean="0"/>
              <a:t>Spustelėkite, jei norite keisite ruoš. pav. stilių</a:t>
            </a:r>
          </a:p>
        </p:txBody>
      </p:sp>
      <p:sp>
        <p:nvSpPr>
          <p:cNvPr id="73741" name="Rectangle 13"/>
          <p:cNvSpPr>
            <a:spLocks noGrp="1" noChangeArrowheads="1"/>
          </p:cNvSpPr>
          <p:nvPr>
            <p:ph type="subTitle" idx="1"/>
          </p:nvPr>
        </p:nvSpPr>
        <p:spPr>
          <a:xfrm>
            <a:off x="2057400" y="3505200"/>
            <a:ext cx="6400800" cy="1752600"/>
          </a:xfrm>
        </p:spPr>
        <p:txBody>
          <a:bodyPr/>
          <a:lstStyle>
            <a:lvl1pPr marL="0" indent="0" algn="r">
              <a:buFont typeface="Wingdings" pitchFamily="2" charset="2"/>
              <a:buNone/>
              <a:defRPr/>
            </a:lvl1pPr>
          </a:lstStyle>
          <a:p>
            <a:pPr lvl="0"/>
            <a:r>
              <a:rPr lang="en-US" altLang="lt-LT" noProof="0" smtClean="0"/>
              <a:t>Spustelėkite ruošinio paantraštės stiliui keisti</a:t>
            </a:r>
          </a:p>
        </p:txBody>
      </p:sp>
    </p:spTree>
    <p:extLst>
      <p:ext uri="{BB962C8B-B14F-4D97-AF65-F5344CB8AC3E}">
        <p14:creationId xmlns:p14="http://schemas.microsoft.com/office/powerpoint/2010/main" val="1195704330"/>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Pavadinimas ir turinys">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smtClean="0"/>
              <a:t>Spustelėję redag. ruoš. pavad. stilių</a:t>
            </a:r>
            <a:endParaRPr lang="lt-LT"/>
          </a:p>
        </p:txBody>
      </p:sp>
      <p:sp>
        <p:nvSpPr>
          <p:cNvPr id="3" name="Turinio vietos rezervavimo ženklas 2"/>
          <p:cNvSpPr>
            <a:spLocks noGrp="1"/>
          </p:cNvSpPr>
          <p:nvPr>
            <p:ph idx="1"/>
          </p:nvPr>
        </p:nvSpPr>
        <p:spPr/>
        <p:txBody>
          <a:body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4" name="Datos vietos rezervavimo ženklas 3"/>
          <p:cNvSpPr>
            <a:spLocks noGrp="1"/>
          </p:cNvSpPr>
          <p:nvPr>
            <p:ph type="dt" sz="half" idx="10"/>
          </p:nvPr>
        </p:nvSpPr>
        <p:spPr/>
        <p:txBody>
          <a:bodyPr/>
          <a:lstStyle>
            <a:lvl1pPr>
              <a:defRPr/>
            </a:lvl1pPr>
          </a:lstStyle>
          <a:p>
            <a:endParaRPr lang="en-US" altLang="lt-LT">
              <a:solidFill>
                <a:srgbClr val="000000"/>
              </a:solidFill>
            </a:endParaRPr>
          </a:p>
        </p:txBody>
      </p:sp>
      <p:sp>
        <p:nvSpPr>
          <p:cNvPr id="5" name="Poraštės vietos rezervavimo ženklas 4"/>
          <p:cNvSpPr>
            <a:spLocks noGrp="1"/>
          </p:cNvSpPr>
          <p:nvPr>
            <p:ph type="ftr" sz="quarter" idx="11"/>
          </p:nvPr>
        </p:nvSpPr>
        <p:spPr/>
        <p:txBody>
          <a:bodyPr/>
          <a:lstStyle>
            <a:lvl1pPr>
              <a:defRPr/>
            </a:lvl1pPr>
          </a:lstStyle>
          <a:p>
            <a:endParaRPr lang="en-US" altLang="lt-LT">
              <a:solidFill>
                <a:srgbClr val="000000"/>
              </a:solidFill>
            </a:endParaRPr>
          </a:p>
        </p:txBody>
      </p:sp>
      <p:sp>
        <p:nvSpPr>
          <p:cNvPr id="6" name="Skaidrės numerio vietos rezervavimo ženklas 5"/>
          <p:cNvSpPr>
            <a:spLocks noGrp="1"/>
          </p:cNvSpPr>
          <p:nvPr>
            <p:ph type="sldNum" sz="quarter" idx="12"/>
          </p:nvPr>
        </p:nvSpPr>
        <p:spPr/>
        <p:txBody>
          <a:bodyPr/>
          <a:lstStyle>
            <a:lvl1pPr>
              <a:defRPr/>
            </a:lvl1pPr>
          </a:lstStyle>
          <a:p>
            <a:fld id="{8C073F60-80E5-4830-953D-0E9E3D7D5B29}" type="slidenum">
              <a:rPr lang="en-US" altLang="lt-LT">
                <a:solidFill>
                  <a:srgbClr val="000000"/>
                </a:solidFill>
              </a:rPr>
              <a:pPr/>
              <a:t>‹#›</a:t>
            </a:fld>
            <a:endParaRPr lang="en-US" altLang="lt-LT">
              <a:solidFill>
                <a:srgbClr val="000000"/>
              </a:solidFill>
            </a:endParaRPr>
          </a:p>
        </p:txBody>
      </p:sp>
    </p:spTree>
    <p:extLst>
      <p:ext uri="{BB962C8B-B14F-4D97-AF65-F5344CB8AC3E}">
        <p14:creationId xmlns:p14="http://schemas.microsoft.com/office/powerpoint/2010/main" val="128804736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kcijos antraštė">
    <p:spTree>
      <p:nvGrpSpPr>
        <p:cNvPr id="1" name=""/>
        <p:cNvGrpSpPr/>
        <p:nvPr/>
      </p:nvGrpSpPr>
      <p:grpSpPr>
        <a:xfrm>
          <a:off x="0" y="0"/>
          <a:ext cx="0" cy="0"/>
          <a:chOff x="0" y="0"/>
          <a:chExt cx="0" cy="0"/>
        </a:xfrm>
      </p:grpSpPr>
      <p:sp>
        <p:nvSpPr>
          <p:cNvPr id="2" name="Antraštė 1"/>
          <p:cNvSpPr>
            <a:spLocks noGrp="1"/>
          </p:cNvSpPr>
          <p:nvPr>
            <p:ph type="title"/>
          </p:nvPr>
        </p:nvSpPr>
        <p:spPr>
          <a:xfrm>
            <a:off x="722313" y="4406900"/>
            <a:ext cx="7772400" cy="1362075"/>
          </a:xfrm>
        </p:spPr>
        <p:txBody>
          <a:bodyPr anchor="t"/>
          <a:lstStyle>
            <a:lvl1pPr algn="l">
              <a:defRPr sz="4000" b="1" cap="all"/>
            </a:lvl1pPr>
          </a:lstStyle>
          <a:p>
            <a:r>
              <a:rPr lang="lt-LT" smtClean="0"/>
              <a:t>Spustelėję redag. ruoš. pavad. stilių</a:t>
            </a:r>
            <a:endParaRPr lang="lt-LT"/>
          </a:p>
        </p:txBody>
      </p:sp>
      <p:sp>
        <p:nvSpPr>
          <p:cNvPr id="3" name="Teksto vietos rezervavimo ženklas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lt-LT" smtClean="0"/>
              <a:t>Spustelėję redag. ruoš. teksto stilių</a:t>
            </a:r>
          </a:p>
        </p:txBody>
      </p:sp>
      <p:sp>
        <p:nvSpPr>
          <p:cNvPr id="4" name="Datos vietos rezervavimo ženklas 3"/>
          <p:cNvSpPr>
            <a:spLocks noGrp="1"/>
          </p:cNvSpPr>
          <p:nvPr>
            <p:ph type="dt" sz="half" idx="10"/>
          </p:nvPr>
        </p:nvSpPr>
        <p:spPr/>
        <p:txBody>
          <a:bodyPr/>
          <a:lstStyle>
            <a:lvl1pPr>
              <a:defRPr/>
            </a:lvl1pPr>
          </a:lstStyle>
          <a:p>
            <a:endParaRPr lang="en-US" altLang="lt-LT">
              <a:solidFill>
                <a:srgbClr val="000000"/>
              </a:solidFill>
            </a:endParaRPr>
          </a:p>
        </p:txBody>
      </p:sp>
      <p:sp>
        <p:nvSpPr>
          <p:cNvPr id="5" name="Poraštės vietos rezervavimo ženklas 4"/>
          <p:cNvSpPr>
            <a:spLocks noGrp="1"/>
          </p:cNvSpPr>
          <p:nvPr>
            <p:ph type="ftr" sz="quarter" idx="11"/>
          </p:nvPr>
        </p:nvSpPr>
        <p:spPr/>
        <p:txBody>
          <a:bodyPr/>
          <a:lstStyle>
            <a:lvl1pPr>
              <a:defRPr/>
            </a:lvl1pPr>
          </a:lstStyle>
          <a:p>
            <a:endParaRPr lang="en-US" altLang="lt-LT">
              <a:solidFill>
                <a:srgbClr val="000000"/>
              </a:solidFill>
            </a:endParaRPr>
          </a:p>
        </p:txBody>
      </p:sp>
      <p:sp>
        <p:nvSpPr>
          <p:cNvPr id="6" name="Skaidrės numerio vietos rezervavimo ženklas 5"/>
          <p:cNvSpPr>
            <a:spLocks noGrp="1"/>
          </p:cNvSpPr>
          <p:nvPr>
            <p:ph type="sldNum" sz="quarter" idx="12"/>
          </p:nvPr>
        </p:nvSpPr>
        <p:spPr/>
        <p:txBody>
          <a:bodyPr/>
          <a:lstStyle>
            <a:lvl1pPr>
              <a:defRPr/>
            </a:lvl1pPr>
          </a:lstStyle>
          <a:p>
            <a:fld id="{5503208D-F356-431F-9388-7A82E9F4AD21}" type="slidenum">
              <a:rPr lang="en-US" altLang="lt-LT">
                <a:solidFill>
                  <a:srgbClr val="000000"/>
                </a:solidFill>
              </a:rPr>
              <a:pPr/>
              <a:t>‹#›</a:t>
            </a:fld>
            <a:endParaRPr lang="en-US" altLang="lt-LT">
              <a:solidFill>
                <a:srgbClr val="000000"/>
              </a:solidFill>
            </a:endParaRPr>
          </a:p>
        </p:txBody>
      </p:sp>
    </p:spTree>
    <p:extLst>
      <p:ext uri="{BB962C8B-B14F-4D97-AF65-F5344CB8AC3E}">
        <p14:creationId xmlns:p14="http://schemas.microsoft.com/office/powerpoint/2010/main" val="406879961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Du turiniai">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smtClean="0"/>
              <a:t>Spustelėję redag. ruoš. pavad. stilių</a:t>
            </a:r>
            <a:endParaRPr lang="lt-LT"/>
          </a:p>
        </p:txBody>
      </p:sp>
      <p:sp>
        <p:nvSpPr>
          <p:cNvPr id="3" name="Turinio vietos rezervavimo ženklas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4" name="Turinio vietos rezervavimo ženklas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5" name="Datos vietos rezervavimo ženklas 4"/>
          <p:cNvSpPr>
            <a:spLocks noGrp="1"/>
          </p:cNvSpPr>
          <p:nvPr>
            <p:ph type="dt" sz="half" idx="10"/>
          </p:nvPr>
        </p:nvSpPr>
        <p:spPr/>
        <p:txBody>
          <a:bodyPr/>
          <a:lstStyle>
            <a:lvl1pPr>
              <a:defRPr/>
            </a:lvl1pPr>
          </a:lstStyle>
          <a:p>
            <a:endParaRPr lang="en-US" altLang="lt-LT">
              <a:solidFill>
                <a:srgbClr val="000000"/>
              </a:solidFill>
            </a:endParaRPr>
          </a:p>
        </p:txBody>
      </p:sp>
      <p:sp>
        <p:nvSpPr>
          <p:cNvPr id="6" name="Poraštės vietos rezervavimo ženklas 5"/>
          <p:cNvSpPr>
            <a:spLocks noGrp="1"/>
          </p:cNvSpPr>
          <p:nvPr>
            <p:ph type="ftr" sz="quarter" idx="11"/>
          </p:nvPr>
        </p:nvSpPr>
        <p:spPr/>
        <p:txBody>
          <a:bodyPr/>
          <a:lstStyle>
            <a:lvl1pPr>
              <a:defRPr/>
            </a:lvl1pPr>
          </a:lstStyle>
          <a:p>
            <a:endParaRPr lang="en-US" altLang="lt-LT">
              <a:solidFill>
                <a:srgbClr val="000000"/>
              </a:solidFill>
            </a:endParaRPr>
          </a:p>
        </p:txBody>
      </p:sp>
      <p:sp>
        <p:nvSpPr>
          <p:cNvPr id="7" name="Skaidrės numerio vietos rezervavimo ženklas 6"/>
          <p:cNvSpPr>
            <a:spLocks noGrp="1"/>
          </p:cNvSpPr>
          <p:nvPr>
            <p:ph type="sldNum" sz="quarter" idx="12"/>
          </p:nvPr>
        </p:nvSpPr>
        <p:spPr/>
        <p:txBody>
          <a:bodyPr/>
          <a:lstStyle>
            <a:lvl1pPr>
              <a:defRPr/>
            </a:lvl1pPr>
          </a:lstStyle>
          <a:p>
            <a:fld id="{9CA8BE5E-3DE2-41A8-B123-28F929948BA9}" type="slidenum">
              <a:rPr lang="en-US" altLang="lt-LT">
                <a:solidFill>
                  <a:srgbClr val="000000"/>
                </a:solidFill>
              </a:rPr>
              <a:pPr/>
              <a:t>‹#›</a:t>
            </a:fld>
            <a:endParaRPr lang="en-US" altLang="lt-LT">
              <a:solidFill>
                <a:srgbClr val="000000"/>
              </a:solidFill>
            </a:endParaRPr>
          </a:p>
        </p:txBody>
      </p:sp>
    </p:spTree>
    <p:extLst>
      <p:ext uri="{BB962C8B-B14F-4D97-AF65-F5344CB8AC3E}">
        <p14:creationId xmlns:p14="http://schemas.microsoft.com/office/powerpoint/2010/main" val="8041999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k pavadinima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smtClean="0"/>
              <a:t>Spustelėję redag. ruoš. pavad. stilių</a:t>
            </a:r>
            <a:endParaRPr lang="en-US"/>
          </a:p>
        </p:txBody>
      </p:sp>
      <p:sp>
        <p:nvSpPr>
          <p:cNvPr id="3" name="Date Placeholder 2"/>
          <p:cNvSpPr>
            <a:spLocks noGrp="1"/>
          </p:cNvSpPr>
          <p:nvPr>
            <p:ph type="dt" sz="half" idx="10"/>
          </p:nvPr>
        </p:nvSpPr>
        <p:spPr/>
        <p:txBody>
          <a:bodyPr/>
          <a:lstStyle/>
          <a:p>
            <a:fld id="{42956D04-A3C8-49D4-B877-B45534FE3A10}" type="datetimeFigureOut">
              <a:rPr lang="lt-LT" smtClean="0"/>
              <a:t>2016.10.20</a:t>
            </a:fld>
            <a:endParaRPr lang="lt-LT"/>
          </a:p>
        </p:txBody>
      </p:sp>
      <p:sp>
        <p:nvSpPr>
          <p:cNvPr id="4" name="Footer Placeholder 3"/>
          <p:cNvSpPr>
            <a:spLocks noGrp="1"/>
          </p:cNvSpPr>
          <p:nvPr>
            <p:ph type="ftr" sz="quarter" idx="11"/>
          </p:nvPr>
        </p:nvSpPr>
        <p:spPr/>
        <p:txBody>
          <a:bodyPr/>
          <a:lstStyle/>
          <a:p>
            <a:endParaRPr lang="lt-LT"/>
          </a:p>
        </p:txBody>
      </p:sp>
      <p:sp>
        <p:nvSpPr>
          <p:cNvPr id="5" name="Slide Number Placeholder 4"/>
          <p:cNvSpPr>
            <a:spLocks noGrp="1"/>
          </p:cNvSpPr>
          <p:nvPr>
            <p:ph type="sldNum" sz="quarter" idx="12"/>
          </p:nvPr>
        </p:nvSpPr>
        <p:spPr/>
        <p:txBody>
          <a:bodyPr/>
          <a:lstStyle/>
          <a:p>
            <a:fld id="{A226E2A6-6D93-4997-8D45-933F879E6E5B}" type="slidenum">
              <a:rPr lang="lt-LT" smtClean="0"/>
              <a:t>‹#›</a:t>
            </a:fld>
            <a:endParaRPr lang="lt-LT"/>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Lyginimas">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lvl1pPr>
              <a:defRPr/>
            </a:lvl1pPr>
          </a:lstStyle>
          <a:p>
            <a:r>
              <a:rPr lang="lt-LT" smtClean="0"/>
              <a:t>Spustelėję redag. ruoš. pavad. stilių</a:t>
            </a:r>
            <a:endParaRPr lang="lt-LT"/>
          </a:p>
        </p:txBody>
      </p:sp>
      <p:sp>
        <p:nvSpPr>
          <p:cNvPr id="3" name="Teksto vietos rezervavimo ženklas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smtClean="0"/>
              <a:t>Spustelėję redag. ruoš. teksto stilių</a:t>
            </a:r>
          </a:p>
        </p:txBody>
      </p:sp>
      <p:sp>
        <p:nvSpPr>
          <p:cNvPr id="4" name="Turinio vietos rezervavimo ženklas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5" name="Teksto vietos rezervavimo ženklas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smtClean="0"/>
              <a:t>Spustelėję redag. ruoš. teksto stilių</a:t>
            </a:r>
          </a:p>
        </p:txBody>
      </p:sp>
      <p:sp>
        <p:nvSpPr>
          <p:cNvPr id="6" name="Turinio vietos rezervavimo ženklas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7" name="Datos vietos rezervavimo ženklas 6"/>
          <p:cNvSpPr>
            <a:spLocks noGrp="1"/>
          </p:cNvSpPr>
          <p:nvPr>
            <p:ph type="dt" sz="half" idx="10"/>
          </p:nvPr>
        </p:nvSpPr>
        <p:spPr/>
        <p:txBody>
          <a:bodyPr/>
          <a:lstStyle>
            <a:lvl1pPr>
              <a:defRPr/>
            </a:lvl1pPr>
          </a:lstStyle>
          <a:p>
            <a:endParaRPr lang="en-US" altLang="lt-LT">
              <a:solidFill>
                <a:srgbClr val="000000"/>
              </a:solidFill>
            </a:endParaRPr>
          </a:p>
        </p:txBody>
      </p:sp>
      <p:sp>
        <p:nvSpPr>
          <p:cNvPr id="8" name="Poraštės vietos rezervavimo ženklas 7"/>
          <p:cNvSpPr>
            <a:spLocks noGrp="1"/>
          </p:cNvSpPr>
          <p:nvPr>
            <p:ph type="ftr" sz="quarter" idx="11"/>
          </p:nvPr>
        </p:nvSpPr>
        <p:spPr/>
        <p:txBody>
          <a:bodyPr/>
          <a:lstStyle>
            <a:lvl1pPr>
              <a:defRPr/>
            </a:lvl1pPr>
          </a:lstStyle>
          <a:p>
            <a:endParaRPr lang="en-US" altLang="lt-LT">
              <a:solidFill>
                <a:srgbClr val="000000"/>
              </a:solidFill>
            </a:endParaRPr>
          </a:p>
        </p:txBody>
      </p:sp>
      <p:sp>
        <p:nvSpPr>
          <p:cNvPr id="9" name="Skaidrės numerio vietos rezervavimo ženklas 8"/>
          <p:cNvSpPr>
            <a:spLocks noGrp="1"/>
          </p:cNvSpPr>
          <p:nvPr>
            <p:ph type="sldNum" sz="quarter" idx="12"/>
          </p:nvPr>
        </p:nvSpPr>
        <p:spPr/>
        <p:txBody>
          <a:bodyPr/>
          <a:lstStyle>
            <a:lvl1pPr>
              <a:defRPr/>
            </a:lvl1pPr>
          </a:lstStyle>
          <a:p>
            <a:fld id="{05929394-4225-4BE0-A988-280D90B1FE6F}" type="slidenum">
              <a:rPr lang="en-US" altLang="lt-LT">
                <a:solidFill>
                  <a:srgbClr val="000000"/>
                </a:solidFill>
              </a:rPr>
              <a:pPr/>
              <a:t>‹#›</a:t>
            </a:fld>
            <a:endParaRPr lang="en-US" altLang="lt-LT">
              <a:solidFill>
                <a:srgbClr val="000000"/>
              </a:solidFill>
            </a:endParaRPr>
          </a:p>
        </p:txBody>
      </p:sp>
    </p:spTree>
    <p:extLst>
      <p:ext uri="{BB962C8B-B14F-4D97-AF65-F5344CB8AC3E}">
        <p14:creationId xmlns:p14="http://schemas.microsoft.com/office/powerpoint/2010/main" val="81772289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k pavadinimas">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smtClean="0"/>
              <a:t>Spustelėję redag. ruoš. pavad. stilių</a:t>
            </a:r>
            <a:endParaRPr lang="lt-LT"/>
          </a:p>
        </p:txBody>
      </p:sp>
      <p:sp>
        <p:nvSpPr>
          <p:cNvPr id="3" name="Datos vietos rezervavimo ženklas 2"/>
          <p:cNvSpPr>
            <a:spLocks noGrp="1"/>
          </p:cNvSpPr>
          <p:nvPr>
            <p:ph type="dt" sz="half" idx="10"/>
          </p:nvPr>
        </p:nvSpPr>
        <p:spPr/>
        <p:txBody>
          <a:bodyPr/>
          <a:lstStyle>
            <a:lvl1pPr>
              <a:defRPr/>
            </a:lvl1pPr>
          </a:lstStyle>
          <a:p>
            <a:endParaRPr lang="en-US" altLang="lt-LT">
              <a:solidFill>
                <a:srgbClr val="000000"/>
              </a:solidFill>
            </a:endParaRPr>
          </a:p>
        </p:txBody>
      </p:sp>
      <p:sp>
        <p:nvSpPr>
          <p:cNvPr id="4" name="Poraštės vietos rezervavimo ženklas 3"/>
          <p:cNvSpPr>
            <a:spLocks noGrp="1"/>
          </p:cNvSpPr>
          <p:nvPr>
            <p:ph type="ftr" sz="quarter" idx="11"/>
          </p:nvPr>
        </p:nvSpPr>
        <p:spPr/>
        <p:txBody>
          <a:bodyPr/>
          <a:lstStyle>
            <a:lvl1pPr>
              <a:defRPr/>
            </a:lvl1pPr>
          </a:lstStyle>
          <a:p>
            <a:endParaRPr lang="en-US" altLang="lt-LT">
              <a:solidFill>
                <a:srgbClr val="000000"/>
              </a:solidFill>
            </a:endParaRPr>
          </a:p>
        </p:txBody>
      </p:sp>
      <p:sp>
        <p:nvSpPr>
          <p:cNvPr id="5" name="Skaidrės numerio vietos rezervavimo ženklas 4"/>
          <p:cNvSpPr>
            <a:spLocks noGrp="1"/>
          </p:cNvSpPr>
          <p:nvPr>
            <p:ph type="sldNum" sz="quarter" idx="12"/>
          </p:nvPr>
        </p:nvSpPr>
        <p:spPr/>
        <p:txBody>
          <a:bodyPr/>
          <a:lstStyle>
            <a:lvl1pPr>
              <a:defRPr/>
            </a:lvl1pPr>
          </a:lstStyle>
          <a:p>
            <a:fld id="{809A70A5-9BD2-4BDA-8899-7805FE6EEE2C}" type="slidenum">
              <a:rPr lang="en-US" altLang="lt-LT">
                <a:solidFill>
                  <a:srgbClr val="000000"/>
                </a:solidFill>
              </a:rPr>
              <a:pPr/>
              <a:t>‹#›</a:t>
            </a:fld>
            <a:endParaRPr lang="en-US" altLang="lt-LT">
              <a:solidFill>
                <a:srgbClr val="000000"/>
              </a:solidFill>
            </a:endParaRPr>
          </a:p>
        </p:txBody>
      </p:sp>
    </p:spTree>
    <p:extLst>
      <p:ext uri="{BB962C8B-B14F-4D97-AF65-F5344CB8AC3E}">
        <p14:creationId xmlns:p14="http://schemas.microsoft.com/office/powerpoint/2010/main" val="231095840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Tuščia">
    <p:spTree>
      <p:nvGrpSpPr>
        <p:cNvPr id="1" name=""/>
        <p:cNvGrpSpPr/>
        <p:nvPr/>
      </p:nvGrpSpPr>
      <p:grpSpPr>
        <a:xfrm>
          <a:off x="0" y="0"/>
          <a:ext cx="0" cy="0"/>
          <a:chOff x="0" y="0"/>
          <a:chExt cx="0" cy="0"/>
        </a:xfrm>
      </p:grpSpPr>
      <p:sp>
        <p:nvSpPr>
          <p:cNvPr id="2" name="Datos vietos rezervavimo ženklas 1"/>
          <p:cNvSpPr>
            <a:spLocks noGrp="1"/>
          </p:cNvSpPr>
          <p:nvPr>
            <p:ph type="dt" sz="half" idx="10"/>
          </p:nvPr>
        </p:nvSpPr>
        <p:spPr/>
        <p:txBody>
          <a:bodyPr/>
          <a:lstStyle>
            <a:lvl1pPr>
              <a:defRPr/>
            </a:lvl1pPr>
          </a:lstStyle>
          <a:p>
            <a:endParaRPr lang="en-US" altLang="lt-LT">
              <a:solidFill>
                <a:srgbClr val="000000"/>
              </a:solidFill>
            </a:endParaRPr>
          </a:p>
        </p:txBody>
      </p:sp>
      <p:sp>
        <p:nvSpPr>
          <p:cNvPr id="3" name="Poraštės vietos rezervavimo ženklas 2"/>
          <p:cNvSpPr>
            <a:spLocks noGrp="1"/>
          </p:cNvSpPr>
          <p:nvPr>
            <p:ph type="ftr" sz="quarter" idx="11"/>
          </p:nvPr>
        </p:nvSpPr>
        <p:spPr/>
        <p:txBody>
          <a:bodyPr/>
          <a:lstStyle>
            <a:lvl1pPr>
              <a:defRPr/>
            </a:lvl1pPr>
          </a:lstStyle>
          <a:p>
            <a:endParaRPr lang="en-US" altLang="lt-LT">
              <a:solidFill>
                <a:srgbClr val="000000"/>
              </a:solidFill>
            </a:endParaRPr>
          </a:p>
        </p:txBody>
      </p:sp>
      <p:sp>
        <p:nvSpPr>
          <p:cNvPr id="4" name="Skaidrės numerio vietos rezervavimo ženklas 3"/>
          <p:cNvSpPr>
            <a:spLocks noGrp="1"/>
          </p:cNvSpPr>
          <p:nvPr>
            <p:ph type="sldNum" sz="quarter" idx="12"/>
          </p:nvPr>
        </p:nvSpPr>
        <p:spPr/>
        <p:txBody>
          <a:bodyPr/>
          <a:lstStyle>
            <a:lvl1pPr>
              <a:defRPr/>
            </a:lvl1pPr>
          </a:lstStyle>
          <a:p>
            <a:fld id="{3E984C96-112D-411B-93B3-92253E47D156}" type="slidenum">
              <a:rPr lang="en-US" altLang="lt-LT">
                <a:solidFill>
                  <a:srgbClr val="000000"/>
                </a:solidFill>
              </a:rPr>
              <a:pPr/>
              <a:t>‹#›</a:t>
            </a:fld>
            <a:endParaRPr lang="en-US" altLang="lt-LT">
              <a:solidFill>
                <a:srgbClr val="000000"/>
              </a:solidFill>
            </a:endParaRPr>
          </a:p>
        </p:txBody>
      </p:sp>
    </p:spTree>
    <p:extLst>
      <p:ext uri="{BB962C8B-B14F-4D97-AF65-F5344CB8AC3E}">
        <p14:creationId xmlns:p14="http://schemas.microsoft.com/office/powerpoint/2010/main" val="418067872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Turinys ir antraštė">
    <p:spTree>
      <p:nvGrpSpPr>
        <p:cNvPr id="1" name=""/>
        <p:cNvGrpSpPr/>
        <p:nvPr/>
      </p:nvGrpSpPr>
      <p:grpSpPr>
        <a:xfrm>
          <a:off x="0" y="0"/>
          <a:ext cx="0" cy="0"/>
          <a:chOff x="0" y="0"/>
          <a:chExt cx="0" cy="0"/>
        </a:xfrm>
      </p:grpSpPr>
      <p:sp>
        <p:nvSpPr>
          <p:cNvPr id="2" name="Antraštė 1"/>
          <p:cNvSpPr>
            <a:spLocks noGrp="1"/>
          </p:cNvSpPr>
          <p:nvPr>
            <p:ph type="title"/>
          </p:nvPr>
        </p:nvSpPr>
        <p:spPr>
          <a:xfrm>
            <a:off x="457200" y="273050"/>
            <a:ext cx="3008313" cy="1162050"/>
          </a:xfrm>
        </p:spPr>
        <p:txBody>
          <a:bodyPr anchor="b"/>
          <a:lstStyle>
            <a:lvl1pPr algn="l">
              <a:defRPr sz="2000" b="1"/>
            </a:lvl1pPr>
          </a:lstStyle>
          <a:p>
            <a:r>
              <a:rPr lang="lt-LT" smtClean="0"/>
              <a:t>Spustelėję redag. ruoš. pavad. stilių</a:t>
            </a:r>
            <a:endParaRPr lang="lt-LT"/>
          </a:p>
        </p:txBody>
      </p:sp>
      <p:sp>
        <p:nvSpPr>
          <p:cNvPr id="3" name="Turinio vietos rezervavimo ženklas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4" name="Teksto vietos rezervavimo ženklas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t-LT" smtClean="0"/>
              <a:t>Spustelėję redag. ruoš. teksto stilių</a:t>
            </a:r>
          </a:p>
        </p:txBody>
      </p:sp>
      <p:sp>
        <p:nvSpPr>
          <p:cNvPr id="5" name="Datos vietos rezervavimo ženklas 4"/>
          <p:cNvSpPr>
            <a:spLocks noGrp="1"/>
          </p:cNvSpPr>
          <p:nvPr>
            <p:ph type="dt" sz="half" idx="10"/>
          </p:nvPr>
        </p:nvSpPr>
        <p:spPr/>
        <p:txBody>
          <a:bodyPr/>
          <a:lstStyle>
            <a:lvl1pPr>
              <a:defRPr/>
            </a:lvl1pPr>
          </a:lstStyle>
          <a:p>
            <a:endParaRPr lang="en-US" altLang="lt-LT">
              <a:solidFill>
                <a:srgbClr val="000000"/>
              </a:solidFill>
            </a:endParaRPr>
          </a:p>
        </p:txBody>
      </p:sp>
      <p:sp>
        <p:nvSpPr>
          <p:cNvPr id="6" name="Poraštės vietos rezervavimo ženklas 5"/>
          <p:cNvSpPr>
            <a:spLocks noGrp="1"/>
          </p:cNvSpPr>
          <p:nvPr>
            <p:ph type="ftr" sz="quarter" idx="11"/>
          </p:nvPr>
        </p:nvSpPr>
        <p:spPr/>
        <p:txBody>
          <a:bodyPr/>
          <a:lstStyle>
            <a:lvl1pPr>
              <a:defRPr/>
            </a:lvl1pPr>
          </a:lstStyle>
          <a:p>
            <a:endParaRPr lang="en-US" altLang="lt-LT">
              <a:solidFill>
                <a:srgbClr val="000000"/>
              </a:solidFill>
            </a:endParaRPr>
          </a:p>
        </p:txBody>
      </p:sp>
      <p:sp>
        <p:nvSpPr>
          <p:cNvPr id="7" name="Skaidrės numerio vietos rezervavimo ženklas 6"/>
          <p:cNvSpPr>
            <a:spLocks noGrp="1"/>
          </p:cNvSpPr>
          <p:nvPr>
            <p:ph type="sldNum" sz="quarter" idx="12"/>
          </p:nvPr>
        </p:nvSpPr>
        <p:spPr/>
        <p:txBody>
          <a:bodyPr/>
          <a:lstStyle>
            <a:lvl1pPr>
              <a:defRPr/>
            </a:lvl1pPr>
          </a:lstStyle>
          <a:p>
            <a:fld id="{B0F0BD32-60E4-4B96-B462-18B3F3B09567}" type="slidenum">
              <a:rPr lang="en-US" altLang="lt-LT">
                <a:solidFill>
                  <a:srgbClr val="000000"/>
                </a:solidFill>
              </a:rPr>
              <a:pPr/>
              <a:t>‹#›</a:t>
            </a:fld>
            <a:endParaRPr lang="en-US" altLang="lt-LT">
              <a:solidFill>
                <a:srgbClr val="000000"/>
              </a:solidFill>
            </a:endParaRPr>
          </a:p>
        </p:txBody>
      </p:sp>
    </p:spTree>
    <p:extLst>
      <p:ext uri="{BB962C8B-B14F-4D97-AF65-F5344CB8AC3E}">
        <p14:creationId xmlns:p14="http://schemas.microsoft.com/office/powerpoint/2010/main" val="184384167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aveikslėlis ir antraštė">
    <p:spTree>
      <p:nvGrpSpPr>
        <p:cNvPr id="1" name=""/>
        <p:cNvGrpSpPr/>
        <p:nvPr/>
      </p:nvGrpSpPr>
      <p:grpSpPr>
        <a:xfrm>
          <a:off x="0" y="0"/>
          <a:ext cx="0" cy="0"/>
          <a:chOff x="0" y="0"/>
          <a:chExt cx="0" cy="0"/>
        </a:xfrm>
      </p:grpSpPr>
      <p:sp>
        <p:nvSpPr>
          <p:cNvPr id="2" name="Antraštė 1"/>
          <p:cNvSpPr>
            <a:spLocks noGrp="1"/>
          </p:cNvSpPr>
          <p:nvPr>
            <p:ph type="title"/>
          </p:nvPr>
        </p:nvSpPr>
        <p:spPr>
          <a:xfrm>
            <a:off x="1792288" y="4800600"/>
            <a:ext cx="5486400" cy="566738"/>
          </a:xfrm>
        </p:spPr>
        <p:txBody>
          <a:bodyPr anchor="b"/>
          <a:lstStyle>
            <a:lvl1pPr algn="l">
              <a:defRPr sz="2000" b="1"/>
            </a:lvl1pPr>
          </a:lstStyle>
          <a:p>
            <a:r>
              <a:rPr lang="lt-LT" smtClean="0"/>
              <a:t>Spustelėję redag. ruoš. pavad. stilių</a:t>
            </a:r>
            <a:endParaRPr lang="lt-LT"/>
          </a:p>
        </p:txBody>
      </p:sp>
      <p:sp>
        <p:nvSpPr>
          <p:cNvPr id="3" name="Paveikslėlio vietos rezervavimo ženklas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lt-LT"/>
          </a:p>
        </p:txBody>
      </p:sp>
      <p:sp>
        <p:nvSpPr>
          <p:cNvPr id="4" name="Teksto vietos rezervavimo ženklas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t-LT" smtClean="0"/>
              <a:t>Spustelėję redag. ruoš. teksto stilių</a:t>
            </a:r>
          </a:p>
        </p:txBody>
      </p:sp>
      <p:sp>
        <p:nvSpPr>
          <p:cNvPr id="5" name="Datos vietos rezervavimo ženklas 4"/>
          <p:cNvSpPr>
            <a:spLocks noGrp="1"/>
          </p:cNvSpPr>
          <p:nvPr>
            <p:ph type="dt" sz="half" idx="10"/>
          </p:nvPr>
        </p:nvSpPr>
        <p:spPr/>
        <p:txBody>
          <a:bodyPr/>
          <a:lstStyle>
            <a:lvl1pPr>
              <a:defRPr/>
            </a:lvl1pPr>
          </a:lstStyle>
          <a:p>
            <a:endParaRPr lang="en-US" altLang="lt-LT">
              <a:solidFill>
                <a:srgbClr val="000000"/>
              </a:solidFill>
            </a:endParaRPr>
          </a:p>
        </p:txBody>
      </p:sp>
      <p:sp>
        <p:nvSpPr>
          <p:cNvPr id="6" name="Poraštės vietos rezervavimo ženklas 5"/>
          <p:cNvSpPr>
            <a:spLocks noGrp="1"/>
          </p:cNvSpPr>
          <p:nvPr>
            <p:ph type="ftr" sz="quarter" idx="11"/>
          </p:nvPr>
        </p:nvSpPr>
        <p:spPr/>
        <p:txBody>
          <a:bodyPr/>
          <a:lstStyle>
            <a:lvl1pPr>
              <a:defRPr/>
            </a:lvl1pPr>
          </a:lstStyle>
          <a:p>
            <a:endParaRPr lang="en-US" altLang="lt-LT">
              <a:solidFill>
                <a:srgbClr val="000000"/>
              </a:solidFill>
            </a:endParaRPr>
          </a:p>
        </p:txBody>
      </p:sp>
      <p:sp>
        <p:nvSpPr>
          <p:cNvPr id="7" name="Skaidrės numerio vietos rezervavimo ženklas 6"/>
          <p:cNvSpPr>
            <a:spLocks noGrp="1"/>
          </p:cNvSpPr>
          <p:nvPr>
            <p:ph type="sldNum" sz="quarter" idx="12"/>
          </p:nvPr>
        </p:nvSpPr>
        <p:spPr/>
        <p:txBody>
          <a:bodyPr/>
          <a:lstStyle>
            <a:lvl1pPr>
              <a:defRPr/>
            </a:lvl1pPr>
          </a:lstStyle>
          <a:p>
            <a:fld id="{59BCBF9D-3C4A-4325-9F9E-7612C593EE79}" type="slidenum">
              <a:rPr lang="en-US" altLang="lt-LT">
                <a:solidFill>
                  <a:srgbClr val="000000"/>
                </a:solidFill>
              </a:rPr>
              <a:pPr/>
              <a:t>‹#›</a:t>
            </a:fld>
            <a:endParaRPr lang="en-US" altLang="lt-LT">
              <a:solidFill>
                <a:srgbClr val="000000"/>
              </a:solidFill>
            </a:endParaRPr>
          </a:p>
        </p:txBody>
      </p:sp>
    </p:spTree>
    <p:extLst>
      <p:ext uri="{BB962C8B-B14F-4D97-AF65-F5344CB8AC3E}">
        <p14:creationId xmlns:p14="http://schemas.microsoft.com/office/powerpoint/2010/main" val="236385130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Pavadinimas ir vertikalus tekstas">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smtClean="0"/>
              <a:t>Spustelėję redag. ruoš. pavad. stilių</a:t>
            </a:r>
            <a:endParaRPr lang="lt-LT"/>
          </a:p>
        </p:txBody>
      </p:sp>
      <p:sp>
        <p:nvSpPr>
          <p:cNvPr id="3" name="Vertikalaus teksto vietos rezervavimo ženklas 2"/>
          <p:cNvSpPr>
            <a:spLocks noGrp="1"/>
          </p:cNvSpPr>
          <p:nvPr>
            <p:ph type="body" orient="vert" idx="1"/>
          </p:nvPr>
        </p:nvSpPr>
        <p:spPr/>
        <p:txBody>
          <a:bodyPr vert="eaVert"/>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4" name="Datos vietos rezervavimo ženklas 3"/>
          <p:cNvSpPr>
            <a:spLocks noGrp="1"/>
          </p:cNvSpPr>
          <p:nvPr>
            <p:ph type="dt" sz="half" idx="10"/>
          </p:nvPr>
        </p:nvSpPr>
        <p:spPr/>
        <p:txBody>
          <a:bodyPr/>
          <a:lstStyle>
            <a:lvl1pPr>
              <a:defRPr/>
            </a:lvl1pPr>
          </a:lstStyle>
          <a:p>
            <a:endParaRPr lang="en-US" altLang="lt-LT">
              <a:solidFill>
                <a:srgbClr val="000000"/>
              </a:solidFill>
            </a:endParaRPr>
          </a:p>
        </p:txBody>
      </p:sp>
      <p:sp>
        <p:nvSpPr>
          <p:cNvPr id="5" name="Poraštės vietos rezervavimo ženklas 4"/>
          <p:cNvSpPr>
            <a:spLocks noGrp="1"/>
          </p:cNvSpPr>
          <p:nvPr>
            <p:ph type="ftr" sz="quarter" idx="11"/>
          </p:nvPr>
        </p:nvSpPr>
        <p:spPr/>
        <p:txBody>
          <a:bodyPr/>
          <a:lstStyle>
            <a:lvl1pPr>
              <a:defRPr/>
            </a:lvl1pPr>
          </a:lstStyle>
          <a:p>
            <a:endParaRPr lang="en-US" altLang="lt-LT">
              <a:solidFill>
                <a:srgbClr val="000000"/>
              </a:solidFill>
            </a:endParaRPr>
          </a:p>
        </p:txBody>
      </p:sp>
      <p:sp>
        <p:nvSpPr>
          <p:cNvPr id="6" name="Skaidrės numerio vietos rezervavimo ženklas 5"/>
          <p:cNvSpPr>
            <a:spLocks noGrp="1"/>
          </p:cNvSpPr>
          <p:nvPr>
            <p:ph type="sldNum" sz="quarter" idx="12"/>
          </p:nvPr>
        </p:nvSpPr>
        <p:spPr/>
        <p:txBody>
          <a:bodyPr/>
          <a:lstStyle>
            <a:lvl1pPr>
              <a:defRPr/>
            </a:lvl1pPr>
          </a:lstStyle>
          <a:p>
            <a:fld id="{CB508B93-765C-44FB-918A-59D88A863B61}" type="slidenum">
              <a:rPr lang="en-US" altLang="lt-LT">
                <a:solidFill>
                  <a:srgbClr val="000000"/>
                </a:solidFill>
              </a:rPr>
              <a:pPr/>
              <a:t>‹#›</a:t>
            </a:fld>
            <a:endParaRPr lang="en-US" altLang="lt-LT">
              <a:solidFill>
                <a:srgbClr val="000000"/>
              </a:solidFill>
            </a:endParaRPr>
          </a:p>
        </p:txBody>
      </p:sp>
    </p:spTree>
    <p:extLst>
      <p:ext uri="{BB962C8B-B14F-4D97-AF65-F5344CB8AC3E}">
        <p14:creationId xmlns:p14="http://schemas.microsoft.com/office/powerpoint/2010/main" val="40870291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kalus pavadinimas ir tekstas">
    <p:spTree>
      <p:nvGrpSpPr>
        <p:cNvPr id="1" name=""/>
        <p:cNvGrpSpPr/>
        <p:nvPr/>
      </p:nvGrpSpPr>
      <p:grpSpPr>
        <a:xfrm>
          <a:off x="0" y="0"/>
          <a:ext cx="0" cy="0"/>
          <a:chOff x="0" y="0"/>
          <a:chExt cx="0" cy="0"/>
        </a:xfrm>
      </p:grpSpPr>
      <p:sp>
        <p:nvSpPr>
          <p:cNvPr id="2" name="Vertikalus pavadinimas 1"/>
          <p:cNvSpPr>
            <a:spLocks noGrp="1"/>
          </p:cNvSpPr>
          <p:nvPr>
            <p:ph type="title" orient="vert"/>
          </p:nvPr>
        </p:nvSpPr>
        <p:spPr>
          <a:xfrm>
            <a:off x="6629400" y="274638"/>
            <a:ext cx="2057400" cy="5856287"/>
          </a:xfrm>
        </p:spPr>
        <p:txBody>
          <a:bodyPr vert="eaVert"/>
          <a:lstStyle/>
          <a:p>
            <a:r>
              <a:rPr lang="lt-LT" smtClean="0"/>
              <a:t>Spustelėję redag. ruoš. pavad. stilių</a:t>
            </a:r>
            <a:endParaRPr lang="lt-LT"/>
          </a:p>
        </p:txBody>
      </p:sp>
      <p:sp>
        <p:nvSpPr>
          <p:cNvPr id="3" name="Vertikalaus teksto vietos rezervavimo ženklas 2"/>
          <p:cNvSpPr>
            <a:spLocks noGrp="1"/>
          </p:cNvSpPr>
          <p:nvPr>
            <p:ph type="body" orient="vert" idx="1"/>
          </p:nvPr>
        </p:nvSpPr>
        <p:spPr>
          <a:xfrm>
            <a:off x="457200" y="274638"/>
            <a:ext cx="6019800" cy="5856287"/>
          </a:xfrm>
        </p:spPr>
        <p:txBody>
          <a:bodyPr vert="eaVert"/>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4" name="Datos vietos rezervavimo ženklas 3"/>
          <p:cNvSpPr>
            <a:spLocks noGrp="1"/>
          </p:cNvSpPr>
          <p:nvPr>
            <p:ph type="dt" sz="half" idx="10"/>
          </p:nvPr>
        </p:nvSpPr>
        <p:spPr/>
        <p:txBody>
          <a:bodyPr/>
          <a:lstStyle>
            <a:lvl1pPr>
              <a:defRPr/>
            </a:lvl1pPr>
          </a:lstStyle>
          <a:p>
            <a:endParaRPr lang="en-US" altLang="lt-LT">
              <a:solidFill>
                <a:srgbClr val="000000"/>
              </a:solidFill>
            </a:endParaRPr>
          </a:p>
        </p:txBody>
      </p:sp>
      <p:sp>
        <p:nvSpPr>
          <p:cNvPr id="5" name="Poraštės vietos rezervavimo ženklas 4"/>
          <p:cNvSpPr>
            <a:spLocks noGrp="1"/>
          </p:cNvSpPr>
          <p:nvPr>
            <p:ph type="ftr" sz="quarter" idx="11"/>
          </p:nvPr>
        </p:nvSpPr>
        <p:spPr/>
        <p:txBody>
          <a:bodyPr/>
          <a:lstStyle>
            <a:lvl1pPr>
              <a:defRPr/>
            </a:lvl1pPr>
          </a:lstStyle>
          <a:p>
            <a:endParaRPr lang="en-US" altLang="lt-LT">
              <a:solidFill>
                <a:srgbClr val="000000"/>
              </a:solidFill>
            </a:endParaRPr>
          </a:p>
        </p:txBody>
      </p:sp>
      <p:sp>
        <p:nvSpPr>
          <p:cNvPr id="6" name="Skaidrės numerio vietos rezervavimo ženklas 5"/>
          <p:cNvSpPr>
            <a:spLocks noGrp="1"/>
          </p:cNvSpPr>
          <p:nvPr>
            <p:ph type="sldNum" sz="quarter" idx="12"/>
          </p:nvPr>
        </p:nvSpPr>
        <p:spPr/>
        <p:txBody>
          <a:bodyPr/>
          <a:lstStyle>
            <a:lvl1pPr>
              <a:defRPr/>
            </a:lvl1pPr>
          </a:lstStyle>
          <a:p>
            <a:fld id="{14DB69AC-A767-449F-BA15-3A99AEB23690}" type="slidenum">
              <a:rPr lang="en-US" altLang="lt-LT">
                <a:solidFill>
                  <a:srgbClr val="000000"/>
                </a:solidFill>
              </a:rPr>
              <a:pPr/>
              <a:t>‹#›</a:t>
            </a:fld>
            <a:endParaRPr lang="en-US" altLang="lt-LT">
              <a:solidFill>
                <a:srgbClr val="000000"/>
              </a:solidFill>
            </a:endParaRPr>
          </a:p>
        </p:txBody>
      </p:sp>
    </p:spTree>
    <p:extLst>
      <p:ext uri="{BB962C8B-B14F-4D97-AF65-F5344CB8AC3E}">
        <p14:creationId xmlns:p14="http://schemas.microsoft.com/office/powerpoint/2010/main" val="30852190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ušči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956D04-A3C8-49D4-B877-B45534FE3A10}" type="datetimeFigureOut">
              <a:rPr lang="lt-LT" smtClean="0"/>
              <a:t>2016.10.20</a:t>
            </a:fld>
            <a:endParaRPr lang="lt-LT"/>
          </a:p>
        </p:txBody>
      </p:sp>
      <p:sp>
        <p:nvSpPr>
          <p:cNvPr id="3" name="Footer Placeholder 2"/>
          <p:cNvSpPr>
            <a:spLocks noGrp="1"/>
          </p:cNvSpPr>
          <p:nvPr>
            <p:ph type="ftr" sz="quarter" idx="11"/>
          </p:nvPr>
        </p:nvSpPr>
        <p:spPr/>
        <p:txBody>
          <a:bodyPr/>
          <a:lstStyle/>
          <a:p>
            <a:endParaRPr lang="lt-LT"/>
          </a:p>
        </p:txBody>
      </p:sp>
      <p:sp>
        <p:nvSpPr>
          <p:cNvPr id="4" name="Slide Number Placeholder 3"/>
          <p:cNvSpPr>
            <a:spLocks noGrp="1"/>
          </p:cNvSpPr>
          <p:nvPr>
            <p:ph type="sldNum" sz="quarter" idx="12"/>
          </p:nvPr>
        </p:nvSpPr>
        <p:spPr/>
        <p:txBody>
          <a:bodyPr/>
          <a:lstStyle/>
          <a:p>
            <a:fld id="{A226E2A6-6D93-4997-8D45-933F879E6E5B}" type="slidenum">
              <a:rPr lang="lt-LT" smtClean="0"/>
              <a:t>‹#›</a:t>
            </a:fld>
            <a:endParaRPr lang="lt-L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Turinys ir antraštė">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1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rot="60000">
            <a:off x="4471416" y="603504"/>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rot="21540000">
            <a:off x="749808" y="576072"/>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9"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8976" y="2020042"/>
            <a:ext cx="3064827" cy="1503037"/>
          </a:xfrm>
        </p:spPr>
        <p:txBody>
          <a:bodyPr anchor="b">
            <a:normAutofit/>
          </a:bodyPr>
          <a:lstStyle>
            <a:lvl1pPr algn="ctr">
              <a:defRPr sz="2400" b="0"/>
            </a:lvl1pPr>
          </a:lstStyle>
          <a:p>
            <a:r>
              <a:rPr lang="lt-LT" smtClean="0"/>
              <a:t>Spustelėję redag. ruoš. pavad. stilių</a:t>
            </a:r>
            <a:endParaRPr lang="en-US"/>
          </a:p>
        </p:txBody>
      </p:sp>
      <p:sp>
        <p:nvSpPr>
          <p:cNvPr id="3" name="Content Placeholder 2"/>
          <p:cNvSpPr>
            <a:spLocks noGrp="1"/>
          </p:cNvSpPr>
          <p:nvPr>
            <p:ph idx="1"/>
          </p:nvPr>
        </p:nvSpPr>
        <p:spPr>
          <a:xfrm rot="60000">
            <a:off x="4854291" y="1150993"/>
            <a:ext cx="3020792" cy="4625489"/>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en-US" dirty="0"/>
          </a:p>
        </p:txBody>
      </p:sp>
      <p:sp>
        <p:nvSpPr>
          <p:cNvPr id="4" name="Text Placeholder 3"/>
          <p:cNvSpPr>
            <a:spLocks noGrp="1"/>
          </p:cNvSpPr>
          <p:nvPr>
            <p:ph type="body" sz="half" idx="2"/>
          </p:nvPr>
        </p:nvSpPr>
        <p:spPr>
          <a:xfrm rot="-60000">
            <a:off x="1148125" y="3623748"/>
            <a:ext cx="3048891" cy="2100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t-LT" smtClean="0"/>
              <a:t>Spustelėję redag. ruoš. teksto stilių</a:t>
            </a:r>
          </a:p>
        </p:txBody>
      </p:sp>
      <p:sp>
        <p:nvSpPr>
          <p:cNvPr id="5" name="Date Placeholder 4"/>
          <p:cNvSpPr>
            <a:spLocks noGrp="1"/>
          </p:cNvSpPr>
          <p:nvPr>
            <p:ph type="dt" sz="half" idx="10"/>
          </p:nvPr>
        </p:nvSpPr>
        <p:spPr>
          <a:xfrm rot="60000">
            <a:off x="6341698" y="5885672"/>
            <a:ext cx="1213821" cy="365125"/>
          </a:xfrm>
        </p:spPr>
        <p:txBody>
          <a:bodyPr/>
          <a:lstStyle/>
          <a:p>
            <a:fld id="{42956D04-A3C8-49D4-B877-B45534FE3A10}" type="datetimeFigureOut">
              <a:rPr lang="lt-LT" smtClean="0"/>
              <a:t>2016.10.20</a:t>
            </a:fld>
            <a:endParaRPr lang="lt-LT"/>
          </a:p>
        </p:txBody>
      </p:sp>
      <p:sp>
        <p:nvSpPr>
          <p:cNvPr id="6" name="Footer Placeholder 5"/>
          <p:cNvSpPr>
            <a:spLocks noGrp="1"/>
          </p:cNvSpPr>
          <p:nvPr>
            <p:ph type="ftr" sz="quarter" idx="11"/>
          </p:nvPr>
        </p:nvSpPr>
        <p:spPr>
          <a:xfrm rot="-60000">
            <a:off x="914554" y="5829261"/>
            <a:ext cx="3522607" cy="365125"/>
          </a:xfrm>
        </p:spPr>
        <p:txBody>
          <a:bodyPr/>
          <a:lstStyle/>
          <a:p>
            <a:endParaRPr lang="lt-LT"/>
          </a:p>
        </p:txBody>
      </p:sp>
      <p:sp>
        <p:nvSpPr>
          <p:cNvPr id="7" name="Slide Number Placeholder 6"/>
          <p:cNvSpPr>
            <a:spLocks noGrp="1"/>
          </p:cNvSpPr>
          <p:nvPr>
            <p:ph type="sldNum" sz="quarter" idx="12"/>
          </p:nvPr>
        </p:nvSpPr>
        <p:spPr>
          <a:xfrm rot="60000">
            <a:off x="7557313" y="5896961"/>
            <a:ext cx="554023" cy="365125"/>
          </a:xfrm>
        </p:spPr>
        <p:txBody>
          <a:bodyPr/>
          <a:lstStyle/>
          <a:p>
            <a:fld id="{A226E2A6-6D93-4997-8D45-933F879E6E5B}" type="slidenum">
              <a:rPr lang="lt-LT" smtClean="0"/>
              <a:t>‹#›</a:t>
            </a:fld>
            <a:endParaRPr lang="lt-L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aveikslėlis ir antraštė">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3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5058" y="575769"/>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rot="60000">
            <a:off x="4464768" y="603920"/>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5"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6424" y="2020824"/>
            <a:ext cx="3063240" cy="1499616"/>
          </a:xfrm>
        </p:spPr>
        <p:txBody>
          <a:bodyPr anchor="b">
            <a:normAutofit/>
          </a:bodyPr>
          <a:lstStyle>
            <a:lvl1pPr algn="ctr">
              <a:defRPr sz="2400" b="0"/>
            </a:lvl1pPr>
          </a:lstStyle>
          <a:p>
            <a:r>
              <a:rPr lang="lt-LT" smtClean="0"/>
              <a:t>Spustelėję redag. ruoš. pavad. stilių</a:t>
            </a:r>
            <a:endParaRPr lang="en-US" dirty="0"/>
          </a:p>
        </p:txBody>
      </p:sp>
      <p:sp>
        <p:nvSpPr>
          <p:cNvPr id="3" name="Picture Placeholder 2"/>
          <p:cNvSpPr>
            <a:spLocks noGrp="1"/>
          </p:cNvSpPr>
          <p:nvPr>
            <p:ph type="pic" idx="1"/>
          </p:nvPr>
        </p:nvSpPr>
        <p:spPr>
          <a:xfrm rot="60000">
            <a:off x="4898615" y="1207272"/>
            <a:ext cx="2913863" cy="4539412"/>
          </a:xfrm>
          <a:ln w="101600" cap="rnd">
            <a:solidFill>
              <a:srgbClr val="FFFFFF"/>
            </a:solidFill>
          </a:ln>
          <a:effectLst>
            <a:outerShdw blurRad="889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lt-LT" smtClean="0"/>
              <a:t>Spustelėkite piktogr. norėdami įtraukti pav.</a:t>
            </a:r>
            <a:endParaRPr lang="en-US"/>
          </a:p>
        </p:txBody>
      </p:sp>
      <p:sp>
        <p:nvSpPr>
          <p:cNvPr id="4" name="Text Placeholder 3"/>
          <p:cNvSpPr>
            <a:spLocks noGrp="1"/>
          </p:cNvSpPr>
          <p:nvPr>
            <p:ph type="body" sz="half" idx="2"/>
          </p:nvPr>
        </p:nvSpPr>
        <p:spPr>
          <a:xfrm rot="-60000">
            <a:off x="1152144" y="3621024"/>
            <a:ext cx="3044952" cy="210312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t-LT" smtClean="0"/>
              <a:t>Spustelėję redag. ruoš. teksto stilių</a:t>
            </a:r>
          </a:p>
        </p:txBody>
      </p:sp>
      <p:sp>
        <p:nvSpPr>
          <p:cNvPr id="5" name="Date Placeholder 4"/>
          <p:cNvSpPr>
            <a:spLocks noGrp="1"/>
          </p:cNvSpPr>
          <p:nvPr>
            <p:ph type="dt" sz="half" idx="10"/>
          </p:nvPr>
        </p:nvSpPr>
        <p:spPr>
          <a:xfrm rot="60000">
            <a:off x="6345936" y="5888737"/>
            <a:ext cx="1213821" cy="365125"/>
          </a:xfrm>
        </p:spPr>
        <p:txBody>
          <a:bodyPr/>
          <a:lstStyle/>
          <a:p>
            <a:fld id="{42956D04-A3C8-49D4-B877-B45534FE3A10}" type="datetimeFigureOut">
              <a:rPr lang="lt-LT" smtClean="0"/>
              <a:t>2016.10.20</a:t>
            </a:fld>
            <a:endParaRPr lang="lt-LT"/>
          </a:p>
        </p:txBody>
      </p:sp>
      <p:sp>
        <p:nvSpPr>
          <p:cNvPr id="6" name="Footer Placeholder 5"/>
          <p:cNvSpPr>
            <a:spLocks noGrp="1"/>
          </p:cNvSpPr>
          <p:nvPr>
            <p:ph type="ftr" sz="quarter" idx="11"/>
          </p:nvPr>
        </p:nvSpPr>
        <p:spPr>
          <a:xfrm rot="-60000">
            <a:off x="914569" y="5831037"/>
            <a:ext cx="3319043" cy="365125"/>
          </a:xfrm>
        </p:spPr>
        <p:txBody>
          <a:bodyPr/>
          <a:lstStyle/>
          <a:p>
            <a:endParaRPr lang="lt-LT"/>
          </a:p>
        </p:txBody>
      </p:sp>
      <p:sp>
        <p:nvSpPr>
          <p:cNvPr id="7" name="Slide Number Placeholder 6"/>
          <p:cNvSpPr>
            <a:spLocks noGrp="1"/>
          </p:cNvSpPr>
          <p:nvPr>
            <p:ph type="sldNum" sz="quarter" idx="12"/>
          </p:nvPr>
        </p:nvSpPr>
        <p:spPr>
          <a:xfrm rot="60000">
            <a:off x="7562089" y="5900026"/>
            <a:ext cx="554023" cy="365125"/>
          </a:xfrm>
        </p:spPr>
        <p:txBody>
          <a:bodyPr/>
          <a:lstStyle/>
          <a:p>
            <a:fld id="{A226E2A6-6D93-4997-8D45-933F879E6E5B}" type="slidenum">
              <a:rPr lang="lt-LT" smtClean="0"/>
              <a:t>‹#›</a:t>
            </a:fld>
            <a:endParaRPr lang="lt-L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628650" y="6069330"/>
            <a:ext cx="792099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31520" y="575310"/>
            <a:ext cx="7696200" cy="5715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31520" y="576072"/>
            <a:ext cx="7696200" cy="5715000"/>
          </a:xfrm>
          <a:prstGeom prst="rect">
            <a:avLst/>
          </a:prstGeom>
          <a:blipFill dpi="0" rotWithShape="1">
            <a:blip r:embed="rId13"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14" cstate="print"/>
          <a:srcRect/>
          <a:stretch>
            <a:fillRect/>
          </a:stretch>
        </p:blipFill>
        <p:spPr bwMode="auto">
          <a:xfrm rot="1435684">
            <a:off x="543741" y="273091"/>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14" cstate="print"/>
          <a:srcRect/>
          <a:stretch>
            <a:fillRect/>
          </a:stretch>
        </p:blipFill>
        <p:spPr bwMode="auto">
          <a:xfrm rot="4096196">
            <a:off x="8115079" y="298163"/>
            <a:ext cx="566928" cy="566928"/>
          </a:xfrm>
          <a:prstGeom prst="rect">
            <a:avLst/>
          </a:prstGeom>
          <a:noFill/>
        </p:spPr>
      </p:pic>
      <p:sp>
        <p:nvSpPr>
          <p:cNvPr id="2" name="Title Placeholder 1"/>
          <p:cNvSpPr>
            <a:spLocks noGrp="1"/>
          </p:cNvSpPr>
          <p:nvPr>
            <p:ph type="title"/>
          </p:nvPr>
        </p:nvSpPr>
        <p:spPr>
          <a:xfrm>
            <a:off x="1095023" y="817582"/>
            <a:ext cx="6965245" cy="1202485"/>
          </a:xfrm>
          <a:prstGeom prst="rect">
            <a:avLst/>
          </a:prstGeom>
        </p:spPr>
        <p:txBody>
          <a:bodyPr vert="horz" lIns="91440" tIns="45720" rIns="91440" bIns="45720" rtlCol="0" anchor="ctr">
            <a:normAutofit/>
          </a:bodyPr>
          <a:lstStyle/>
          <a:p>
            <a:r>
              <a:rPr lang="lt-LT" smtClean="0"/>
              <a:t>Spustelėję redag. ruoš. pavad. stilių</a:t>
            </a:r>
            <a:endParaRPr lang="en-US" dirty="0"/>
          </a:p>
        </p:txBody>
      </p:sp>
      <p:sp>
        <p:nvSpPr>
          <p:cNvPr id="3" name="Text Placeholder 2"/>
          <p:cNvSpPr>
            <a:spLocks noGrp="1"/>
          </p:cNvSpPr>
          <p:nvPr>
            <p:ph type="body" idx="1"/>
          </p:nvPr>
        </p:nvSpPr>
        <p:spPr>
          <a:xfrm>
            <a:off x="1463040" y="2119257"/>
            <a:ext cx="6196405" cy="3603812"/>
          </a:xfrm>
          <a:prstGeom prst="rect">
            <a:avLst/>
          </a:prstGeom>
        </p:spPr>
        <p:txBody>
          <a:bodyPr vert="horz" lIns="91440" tIns="45720" rIns="91440" bIns="45720" rtlCol="0" anchor="t">
            <a:normAutofit/>
          </a:body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en-US" dirty="0"/>
          </a:p>
        </p:txBody>
      </p:sp>
      <p:sp>
        <p:nvSpPr>
          <p:cNvPr id="4" name="Date Placeholder 3"/>
          <p:cNvSpPr>
            <a:spLocks noGrp="1"/>
          </p:cNvSpPr>
          <p:nvPr>
            <p:ph type="dt" sz="half" idx="2"/>
          </p:nvPr>
        </p:nvSpPr>
        <p:spPr>
          <a:xfrm>
            <a:off x="6454588" y="5809152"/>
            <a:ext cx="1213821" cy="365125"/>
          </a:xfrm>
          <a:prstGeom prst="rect">
            <a:avLst/>
          </a:prstGeom>
        </p:spPr>
        <p:txBody>
          <a:bodyPr vert="horz" lIns="91440" tIns="45720" rIns="91440" bIns="45720" rtlCol="0" anchor="ctr"/>
          <a:lstStyle>
            <a:lvl1pPr algn="r">
              <a:defRPr sz="1200">
                <a:solidFill>
                  <a:schemeClr val="tx2"/>
                </a:solidFill>
                <a:latin typeface="Rage Italic" pitchFamily="66" charset="0"/>
              </a:defRPr>
            </a:lvl1pPr>
          </a:lstStyle>
          <a:p>
            <a:fld id="{42956D04-A3C8-49D4-B877-B45534FE3A10}" type="datetimeFigureOut">
              <a:rPr lang="lt-LT" smtClean="0"/>
              <a:t>2016.10.20</a:t>
            </a:fld>
            <a:endParaRPr lang="lt-LT"/>
          </a:p>
        </p:txBody>
      </p:sp>
      <p:sp>
        <p:nvSpPr>
          <p:cNvPr id="5" name="Footer Placeholder 4"/>
          <p:cNvSpPr>
            <a:spLocks noGrp="1"/>
          </p:cNvSpPr>
          <p:nvPr>
            <p:ph type="ftr" sz="quarter" idx="3"/>
          </p:nvPr>
        </p:nvSpPr>
        <p:spPr>
          <a:xfrm>
            <a:off x="914401" y="5809152"/>
            <a:ext cx="5540188" cy="365125"/>
          </a:xfrm>
          <a:prstGeom prst="rect">
            <a:avLst/>
          </a:prstGeom>
        </p:spPr>
        <p:txBody>
          <a:bodyPr vert="horz" lIns="91440" tIns="45720" rIns="91440" bIns="45720" rtlCol="0" anchor="ctr"/>
          <a:lstStyle>
            <a:lvl1pPr algn="l">
              <a:defRPr sz="1400">
                <a:solidFill>
                  <a:schemeClr val="tx2"/>
                </a:solidFill>
                <a:latin typeface="Rage Italic" pitchFamily="66" charset="0"/>
              </a:defRPr>
            </a:lvl1pPr>
          </a:lstStyle>
          <a:p>
            <a:endParaRPr lang="lt-LT"/>
          </a:p>
        </p:txBody>
      </p:sp>
      <p:sp>
        <p:nvSpPr>
          <p:cNvPr id="6" name="Slide Number Placeholder 5"/>
          <p:cNvSpPr>
            <a:spLocks noGrp="1"/>
          </p:cNvSpPr>
          <p:nvPr>
            <p:ph type="sldNum" sz="quarter" idx="4"/>
          </p:nvPr>
        </p:nvSpPr>
        <p:spPr>
          <a:xfrm>
            <a:off x="7670202" y="5809152"/>
            <a:ext cx="554023" cy="365125"/>
          </a:xfrm>
          <a:prstGeom prst="rect">
            <a:avLst/>
          </a:prstGeom>
        </p:spPr>
        <p:txBody>
          <a:bodyPr vert="horz" lIns="91440" tIns="45720" rIns="91440" bIns="45720" rtlCol="0" anchor="ctr"/>
          <a:lstStyle>
            <a:lvl1pPr algn="r">
              <a:defRPr sz="1400">
                <a:solidFill>
                  <a:schemeClr val="tx2"/>
                </a:solidFill>
                <a:latin typeface="Rage Italic" pitchFamily="66" charset="0"/>
              </a:defRPr>
            </a:lvl1pPr>
          </a:lstStyle>
          <a:p>
            <a:fld id="{A226E2A6-6D93-4997-8D45-933F879E6E5B}" type="slidenum">
              <a:rPr lang="lt-LT" smtClean="0"/>
              <a:t>‹#›</a:t>
            </a:fld>
            <a:endParaRPr lang="lt-LT"/>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2706" name="Group 2"/>
          <p:cNvGrpSpPr>
            <a:grpSpLocks/>
          </p:cNvGrpSpPr>
          <p:nvPr/>
        </p:nvGrpSpPr>
        <p:grpSpPr bwMode="auto">
          <a:xfrm>
            <a:off x="1071563" y="304800"/>
            <a:ext cx="7615237" cy="1106488"/>
            <a:chOff x="675" y="192"/>
            <a:chExt cx="4797" cy="697"/>
          </a:xfrm>
        </p:grpSpPr>
        <p:sp>
          <p:nvSpPr>
            <p:cNvPr id="72707" name="Oval 3"/>
            <p:cNvSpPr>
              <a:spLocks noChangeArrowheads="1"/>
            </p:cNvSpPr>
            <p:nvPr/>
          </p:nvSpPr>
          <p:spPr bwMode="hidden">
            <a:xfrm flipH="1">
              <a:off x="3067" y="192"/>
              <a:ext cx="696" cy="696"/>
            </a:xfrm>
            <a:prstGeom prst="ellipse">
              <a:avLst/>
            </a:prstGeom>
            <a:solidFill>
              <a:schemeClr val="accent2"/>
            </a:solidFill>
            <a:ln>
              <a:noFill/>
            </a:ln>
            <a:effectLst/>
            <a:extLst>
              <a:ext uri="{91240B29-F687-4F45-9708-019B960494DF}">
                <a14:hiddenLine xmlns:a14="http://schemas.microsoft.com/office/drawing/2010/main" w="28575">
                  <a:solidFill>
                    <a:schemeClr val="accent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lt-LT" altLang="lt-LT" sz="2400" smtClean="0">
                <a:solidFill>
                  <a:srgbClr val="000000"/>
                </a:solidFill>
                <a:latin typeface="Times New Roman" pitchFamily="18" charset="0"/>
              </a:endParaRPr>
            </a:p>
          </p:txBody>
        </p:sp>
        <p:sp>
          <p:nvSpPr>
            <p:cNvPr id="72708" name="Oval 4"/>
            <p:cNvSpPr>
              <a:spLocks noChangeArrowheads="1"/>
            </p:cNvSpPr>
            <p:nvPr/>
          </p:nvSpPr>
          <p:spPr bwMode="hidden">
            <a:xfrm flipH="1">
              <a:off x="4777" y="192"/>
              <a:ext cx="695" cy="696"/>
            </a:xfrm>
            <a:prstGeom prst="ellipse">
              <a:avLst/>
            </a:prstGeom>
            <a:solidFill>
              <a:schemeClr val="accent2"/>
            </a:solidFill>
            <a:ln>
              <a:noFill/>
            </a:ln>
            <a:effectLst/>
            <a:extLst>
              <a:ext uri="{91240B29-F687-4F45-9708-019B960494DF}">
                <a14:hiddenLine xmlns:a14="http://schemas.microsoft.com/office/drawing/2010/main" w="28575">
                  <a:solidFill>
                    <a:schemeClr val="accent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lt-LT" altLang="lt-LT" sz="2400" smtClean="0">
                <a:solidFill>
                  <a:srgbClr val="000000"/>
                </a:solidFill>
                <a:latin typeface="Times New Roman" pitchFamily="18" charset="0"/>
              </a:endParaRPr>
            </a:p>
          </p:txBody>
        </p:sp>
        <p:sp>
          <p:nvSpPr>
            <p:cNvPr id="72709" name="Oval 5"/>
            <p:cNvSpPr>
              <a:spLocks noChangeArrowheads="1"/>
            </p:cNvSpPr>
            <p:nvPr/>
          </p:nvSpPr>
          <p:spPr bwMode="hidden">
            <a:xfrm flipH="1">
              <a:off x="675" y="193"/>
              <a:ext cx="695" cy="696"/>
            </a:xfrm>
            <a:prstGeom prst="ellipse">
              <a:avLst/>
            </a:prstGeom>
            <a:solidFill>
              <a:schemeClr val="accent2"/>
            </a:solidFill>
            <a:ln>
              <a:noFill/>
            </a:ln>
            <a:effectLst/>
            <a:extLst>
              <a:ext uri="{91240B29-F687-4F45-9708-019B960494DF}">
                <a14:hiddenLine xmlns:a14="http://schemas.microsoft.com/office/drawing/2010/main" w="28575">
                  <a:solidFill>
                    <a:schemeClr val="accent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lt-LT" altLang="lt-LT" sz="2400" smtClean="0">
                <a:solidFill>
                  <a:srgbClr val="000000"/>
                </a:solidFill>
                <a:latin typeface="Times New Roman" pitchFamily="18" charset="0"/>
              </a:endParaRPr>
            </a:p>
          </p:txBody>
        </p:sp>
        <p:sp>
          <p:nvSpPr>
            <p:cNvPr id="72710" name="Oval 6"/>
            <p:cNvSpPr>
              <a:spLocks noChangeArrowheads="1"/>
            </p:cNvSpPr>
            <p:nvPr/>
          </p:nvSpPr>
          <p:spPr bwMode="hidden">
            <a:xfrm flipH="1">
              <a:off x="3984" y="192"/>
              <a:ext cx="695" cy="696"/>
            </a:xfrm>
            <a:prstGeom prst="ellipse">
              <a:avLst/>
            </a:prstGeom>
            <a:noFill/>
            <a:ln w="28575">
              <a:solidFill>
                <a:schemeClr val="accent2"/>
              </a:solidFill>
              <a:round/>
              <a:headEnd/>
              <a:tailEnd/>
            </a:ln>
            <a:effectLst/>
            <a:extLst>
              <a:ext uri="{909E8E84-426E-40DD-AFC4-6F175D3DCCD1}">
                <a14:hiddenFill xmlns:a14="http://schemas.microsoft.com/office/drawing/2010/main">
                  <a:solidFill>
                    <a:srgbClr val="E0E0F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lt-LT" altLang="lt-LT" sz="2400" smtClean="0">
                <a:solidFill>
                  <a:srgbClr val="000000"/>
                </a:solidFill>
                <a:latin typeface="Times New Roman" pitchFamily="18" charset="0"/>
              </a:endParaRPr>
            </a:p>
          </p:txBody>
        </p:sp>
        <p:sp>
          <p:nvSpPr>
            <p:cNvPr id="72711" name="Oval 7"/>
            <p:cNvSpPr>
              <a:spLocks noChangeArrowheads="1"/>
            </p:cNvSpPr>
            <p:nvPr/>
          </p:nvSpPr>
          <p:spPr bwMode="hidden">
            <a:xfrm flipH="1">
              <a:off x="1486" y="192"/>
              <a:ext cx="695" cy="696"/>
            </a:xfrm>
            <a:prstGeom prst="ellipse">
              <a:avLst/>
            </a:prstGeom>
            <a:noFill/>
            <a:ln w="28575">
              <a:solidFill>
                <a:schemeClr val="accent2"/>
              </a:solidFill>
              <a:round/>
              <a:headEnd/>
              <a:tailEn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lt-LT" altLang="lt-LT" sz="2400" smtClean="0">
                <a:solidFill>
                  <a:srgbClr val="000000"/>
                </a:solidFill>
                <a:latin typeface="Times New Roman" pitchFamily="18" charset="0"/>
              </a:endParaRPr>
            </a:p>
          </p:txBody>
        </p:sp>
      </p:grpSp>
      <p:sp>
        <p:nvSpPr>
          <p:cNvPr id="72712" name="Rectangle 8"/>
          <p:cNvSpPr>
            <a:spLocks noGrp="1" noChangeArrowheads="1"/>
          </p:cNvSpPr>
          <p:nvPr>
            <p:ph type="body" idx="1"/>
          </p:nvPr>
        </p:nvSpPr>
        <p:spPr bwMode="auto">
          <a:xfrm>
            <a:off x="457200" y="1600200"/>
            <a:ext cx="82296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lt-LT" smtClean="0"/>
              <a:t>Spustelėkite ruošinio teksto stiliams keisti</a:t>
            </a:r>
          </a:p>
          <a:p>
            <a:pPr lvl="1"/>
            <a:r>
              <a:rPr lang="en-US" altLang="lt-LT" smtClean="0"/>
              <a:t>Antras lygmuo</a:t>
            </a:r>
          </a:p>
          <a:p>
            <a:pPr lvl="2"/>
            <a:r>
              <a:rPr lang="en-US" altLang="lt-LT" smtClean="0"/>
              <a:t>Trečias lygmuo</a:t>
            </a:r>
          </a:p>
          <a:p>
            <a:pPr lvl="3"/>
            <a:r>
              <a:rPr lang="en-US" altLang="lt-LT" smtClean="0"/>
              <a:t>Ketvirtas lygmuo</a:t>
            </a:r>
          </a:p>
          <a:p>
            <a:pPr lvl="4"/>
            <a:r>
              <a:rPr lang="en-US" altLang="lt-LT" smtClean="0"/>
              <a:t>Penktas lygmuo</a:t>
            </a:r>
          </a:p>
        </p:txBody>
      </p:sp>
      <p:sp>
        <p:nvSpPr>
          <p:cNvPr id="72713" name="Rectangle 9"/>
          <p:cNvSpPr>
            <a:spLocks noGrp="1" noChangeArrowheads="1"/>
          </p:cNvSpPr>
          <p:nvPr>
            <p:ph type="dt" sz="half" idx="2"/>
          </p:nvPr>
        </p:nvSpPr>
        <p:spPr bwMode="auto">
          <a:xfrm>
            <a:off x="457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a:lvl1pPr>
          </a:lstStyle>
          <a:p>
            <a:pPr fontAlgn="base">
              <a:spcBef>
                <a:spcPct val="0"/>
              </a:spcBef>
              <a:spcAft>
                <a:spcPct val="0"/>
              </a:spcAft>
            </a:pPr>
            <a:endParaRPr lang="en-US" altLang="lt-LT" smtClean="0">
              <a:solidFill>
                <a:srgbClr val="000000"/>
              </a:solidFill>
            </a:endParaRPr>
          </a:p>
        </p:txBody>
      </p:sp>
      <p:sp>
        <p:nvSpPr>
          <p:cNvPr id="72714" name="Rectangle 10"/>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00"/>
            </a:lvl1pPr>
          </a:lstStyle>
          <a:p>
            <a:pPr fontAlgn="base">
              <a:spcBef>
                <a:spcPct val="0"/>
              </a:spcBef>
              <a:spcAft>
                <a:spcPct val="0"/>
              </a:spcAft>
            </a:pPr>
            <a:endParaRPr lang="en-US" altLang="lt-LT" smtClean="0">
              <a:solidFill>
                <a:srgbClr val="000000"/>
              </a:solidFill>
            </a:endParaRPr>
          </a:p>
        </p:txBody>
      </p:sp>
      <p:sp>
        <p:nvSpPr>
          <p:cNvPr id="72715" name="Rectangle 11"/>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a:lvl1pPr>
          </a:lstStyle>
          <a:p>
            <a:pPr fontAlgn="base">
              <a:spcBef>
                <a:spcPct val="0"/>
              </a:spcBef>
              <a:spcAft>
                <a:spcPct val="0"/>
              </a:spcAft>
            </a:pPr>
            <a:fld id="{E206B0AB-B0BA-401A-A3C8-E64FF39713B9}" type="slidenum">
              <a:rPr lang="en-US" altLang="lt-LT" smtClean="0">
                <a:solidFill>
                  <a:srgbClr val="000000"/>
                </a:solidFill>
              </a:rPr>
              <a:pPr fontAlgn="base">
                <a:spcBef>
                  <a:spcPct val="0"/>
                </a:spcBef>
                <a:spcAft>
                  <a:spcPct val="0"/>
                </a:spcAft>
              </a:pPr>
              <a:t>‹#›</a:t>
            </a:fld>
            <a:endParaRPr lang="en-US" altLang="lt-LT" smtClean="0">
              <a:solidFill>
                <a:srgbClr val="000000"/>
              </a:solidFill>
            </a:endParaRPr>
          </a:p>
        </p:txBody>
      </p:sp>
      <p:sp>
        <p:nvSpPr>
          <p:cNvPr id="72716" name="Rectangle 1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lt-LT" smtClean="0"/>
              <a:t>Spustelėkite, jei norite keisite ruoš. pav. stilių</a:t>
            </a:r>
          </a:p>
        </p:txBody>
      </p:sp>
    </p:spTree>
    <p:extLst>
      <p:ext uri="{BB962C8B-B14F-4D97-AF65-F5344CB8AC3E}">
        <p14:creationId xmlns:p14="http://schemas.microsoft.com/office/powerpoint/2010/main" val="1230893697"/>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iming>
    <p:tnLst>
      <p:par>
        <p:cTn id="1" dur="indefinite" restart="never" nodeType="tmRoot"/>
      </p:par>
    </p:tnLst>
  </p:timing>
  <p:txStyles>
    <p:titleStyle>
      <a:lvl1pPr algn="l" rtl="0" fontAlgn="base">
        <a:spcBef>
          <a:spcPct val="0"/>
        </a:spcBef>
        <a:spcAft>
          <a:spcPct val="0"/>
        </a:spcAft>
        <a:defRPr sz="3800">
          <a:solidFill>
            <a:schemeClr val="tx2"/>
          </a:solidFill>
          <a:latin typeface="+mj-lt"/>
          <a:ea typeface="+mj-ea"/>
          <a:cs typeface="+mj-cs"/>
        </a:defRPr>
      </a:lvl1pPr>
      <a:lvl2pPr algn="l" rtl="0" fontAlgn="base">
        <a:spcBef>
          <a:spcPct val="0"/>
        </a:spcBef>
        <a:spcAft>
          <a:spcPct val="0"/>
        </a:spcAft>
        <a:defRPr sz="3800">
          <a:solidFill>
            <a:schemeClr val="tx2"/>
          </a:solidFill>
          <a:latin typeface="Arial" charset="0"/>
          <a:cs typeface="Arial" charset="0"/>
        </a:defRPr>
      </a:lvl2pPr>
      <a:lvl3pPr algn="l" rtl="0" fontAlgn="base">
        <a:spcBef>
          <a:spcPct val="0"/>
        </a:spcBef>
        <a:spcAft>
          <a:spcPct val="0"/>
        </a:spcAft>
        <a:defRPr sz="3800">
          <a:solidFill>
            <a:schemeClr val="tx2"/>
          </a:solidFill>
          <a:latin typeface="Arial" charset="0"/>
          <a:cs typeface="Arial" charset="0"/>
        </a:defRPr>
      </a:lvl3pPr>
      <a:lvl4pPr algn="l" rtl="0" fontAlgn="base">
        <a:spcBef>
          <a:spcPct val="0"/>
        </a:spcBef>
        <a:spcAft>
          <a:spcPct val="0"/>
        </a:spcAft>
        <a:defRPr sz="3800">
          <a:solidFill>
            <a:schemeClr val="tx2"/>
          </a:solidFill>
          <a:latin typeface="Arial" charset="0"/>
          <a:cs typeface="Arial" charset="0"/>
        </a:defRPr>
      </a:lvl4pPr>
      <a:lvl5pPr algn="l" rtl="0" fontAlgn="base">
        <a:spcBef>
          <a:spcPct val="0"/>
        </a:spcBef>
        <a:spcAft>
          <a:spcPct val="0"/>
        </a:spcAft>
        <a:defRPr sz="3800">
          <a:solidFill>
            <a:schemeClr val="tx2"/>
          </a:solidFill>
          <a:latin typeface="Arial" charset="0"/>
          <a:cs typeface="Arial" charset="0"/>
        </a:defRPr>
      </a:lvl5pPr>
      <a:lvl6pPr marL="457200" algn="l" rtl="0" fontAlgn="base">
        <a:spcBef>
          <a:spcPct val="0"/>
        </a:spcBef>
        <a:spcAft>
          <a:spcPct val="0"/>
        </a:spcAft>
        <a:defRPr sz="3800">
          <a:solidFill>
            <a:schemeClr val="tx2"/>
          </a:solidFill>
          <a:latin typeface="Arial" charset="0"/>
          <a:cs typeface="Arial" charset="0"/>
        </a:defRPr>
      </a:lvl6pPr>
      <a:lvl7pPr marL="914400" algn="l" rtl="0" fontAlgn="base">
        <a:spcBef>
          <a:spcPct val="0"/>
        </a:spcBef>
        <a:spcAft>
          <a:spcPct val="0"/>
        </a:spcAft>
        <a:defRPr sz="3800">
          <a:solidFill>
            <a:schemeClr val="tx2"/>
          </a:solidFill>
          <a:latin typeface="Arial" charset="0"/>
          <a:cs typeface="Arial" charset="0"/>
        </a:defRPr>
      </a:lvl7pPr>
      <a:lvl8pPr marL="1371600" algn="l" rtl="0" fontAlgn="base">
        <a:spcBef>
          <a:spcPct val="0"/>
        </a:spcBef>
        <a:spcAft>
          <a:spcPct val="0"/>
        </a:spcAft>
        <a:defRPr sz="3800">
          <a:solidFill>
            <a:schemeClr val="tx2"/>
          </a:solidFill>
          <a:latin typeface="Arial" charset="0"/>
          <a:cs typeface="Arial" charset="0"/>
        </a:defRPr>
      </a:lvl8pPr>
      <a:lvl9pPr marL="1828800" algn="l" rtl="0" fontAlgn="base">
        <a:spcBef>
          <a:spcPct val="0"/>
        </a:spcBef>
        <a:spcAft>
          <a:spcPct val="0"/>
        </a:spcAft>
        <a:defRPr sz="3800">
          <a:solidFill>
            <a:schemeClr val="tx2"/>
          </a:solidFill>
          <a:latin typeface="Arial" charset="0"/>
          <a:cs typeface="Arial" charset="0"/>
        </a:defRPr>
      </a:lvl9pPr>
    </p:titleStyle>
    <p:bodyStyle>
      <a:lvl1pPr marL="342900" indent="-342900" algn="l" rtl="0" fontAlgn="base">
        <a:spcBef>
          <a:spcPct val="20000"/>
        </a:spcBef>
        <a:spcAft>
          <a:spcPct val="0"/>
        </a:spcAft>
        <a:buClr>
          <a:schemeClr val="accent1"/>
        </a:buClr>
        <a:buFont typeface="Wingdings" pitchFamily="2" charset="2"/>
        <a:buChar char="l"/>
        <a:defRPr sz="3200">
          <a:solidFill>
            <a:schemeClr val="tx1"/>
          </a:solidFill>
          <a:latin typeface="+mn-lt"/>
          <a:ea typeface="+mn-ea"/>
          <a:cs typeface="+mn-cs"/>
        </a:defRPr>
      </a:lvl1pPr>
      <a:lvl2pPr marL="742950" indent="-285750" algn="l" rtl="0" fontAlgn="base">
        <a:spcBef>
          <a:spcPct val="20000"/>
        </a:spcBef>
        <a:spcAft>
          <a:spcPct val="0"/>
        </a:spcAft>
        <a:buClr>
          <a:schemeClr val="accent1"/>
        </a:buClr>
        <a:buFont typeface="Wingdings" pitchFamily="2" charset="2"/>
        <a:buChar char="¡"/>
        <a:defRPr sz="2700">
          <a:solidFill>
            <a:schemeClr val="tx1"/>
          </a:solidFill>
          <a:latin typeface="+mn-lt"/>
          <a:cs typeface="+mn-cs"/>
        </a:defRPr>
      </a:lvl2pPr>
      <a:lvl3pPr marL="1143000" indent="-228600" algn="l" rtl="0" fontAlgn="base">
        <a:spcBef>
          <a:spcPct val="20000"/>
        </a:spcBef>
        <a:spcAft>
          <a:spcPct val="0"/>
        </a:spcAft>
        <a:buClr>
          <a:schemeClr val="accent1"/>
        </a:buClr>
        <a:buFont typeface="Wingdings" pitchFamily="2" charset="2"/>
        <a:buChar char="l"/>
        <a:defRPr sz="2300">
          <a:solidFill>
            <a:schemeClr val="tx1"/>
          </a:solidFill>
          <a:latin typeface="+mn-lt"/>
          <a:cs typeface="+mn-cs"/>
        </a:defRPr>
      </a:lvl3pPr>
      <a:lvl4pPr marL="1600200" indent="-228600" algn="l" rtl="0" fontAlgn="base">
        <a:spcBef>
          <a:spcPct val="20000"/>
        </a:spcBef>
        <a:spcAft>
          <a:spcPct val="0"/>
        </a:spcAft>
        <a:buClr>
          <a:schemeClr val="accent1"/>
        </a:buClr>
        <a:buChar char="•"/>
        <a:defRPr sz="2000">
          <a:solidFill>
            <a:schemeClr val="tx1"/>
          </a:solidFill>
          <a:latin typeface="+mn-lt"/>
          <a:cs typeface="+mn-cs"/>
        </a:defRPr>
      </a:lvl4pPr>
      <a:lvl5pPr marL="2057400" indent="-228600" algn="l" rtl="0" fontAlgn="base">
        <a:spcBef>
          <a:spcPct val="20000"/>
        </a:spcBef>
        <a:spcAft>
          <a:spcPct val="0"/>
        </a:spcAft>
        <a:buClr>
          <a:schemeClr val="accent1"/>
        </a:buClr>
        <a:buFont typeface="Wingdings" pitchFamily="2" charset="2"/>
        <a:buChar char=""/>
        <a:defRPr sz="2000">
          <a:solidFill>
            <a:schemeClr val="tx1"/>
          </a:solidFill>
          <a:latin typeface="+mn-lt"/>
          <a:cs typeface="+mn-cs"/>
        </a:defRPr>
      </a:lvl5pPr>
      <a:lvl6pPr marL="2514600" indent="-228600" algn="l" rtl="0" fontAlgn="base">
        <a:spcBef>
          <a:spcPct val="20000"/>
        </a:spcBef>
        <a:spcAft>
          <a:spcPct val="0"/>
        </a:spcAft>
        <a:buClr>
          <a:schemeClr val="accent1"/>
        </a:buClr>
        <a:buFont typeface="Wingdings" pitchFamily="2" charset="2"/>
        <a:buChar char=""/>
        <a:defRPr sz="2000">
          <a:solidFill>
            <a:schemeClr val="tx1"/>
          </a:solidFill>
          <a:latin typeface="+mn-lt"/>
          <a:cs typeface="+mn-cs"/>
        </a:defRPr>
      </a:lvl6pPr>
      <a:lvl7pPr marL="2971800" indent="-228600" algn="l" rtl="0" fontAlgn="base">
        <a:spcBef>
          <a:spcPct val="20000"/>
        </a:spcBef>
        <a:spcAft>
          <a:spcPct val="0"/>
        </a:spcAft>
        <a:buClr>
          <a:schemeClr val="accent1"/>
        </a:buClr>
        <a:buFont typeface="Wingdings" pitchFamily="2" charset="2"/>
        <a:buChar char=""/>
        <a:defRPr sz="2000">
          <a:solidFill>
            <a:schemeClr val="tx1"/>
          </a:solidFill>
          <a:latin typeface="+mn-lt"/>
          <a:cs typeface="+mn-cs"/>
        </a:defRPr>
      </a:lvl7pPr>
      <a:lvl8pPr marL="3429000" indent="-228600" algn="l" rtl="0" fontAlgn="base">
        <a:spcBef>
          <a:spcPct val="20000"/>
        </a:spcBef>
        <a:spcAft>
          <a:spcPct val="0"/>
        </a:spcAft>
        <a:buClr>
          <a:schemeClr val="accent1"/>
        </a:buClr>
        <a:buFont typeface="Wingdings" pitchFamily="2" charset="2"/>
        <a:buChar char=""/>
        <a:defRPr sz="2000">
          <a:solidFill>
            <a:schemeClr val="tx1"/>
          </a:solidFill>
          <a:latin typeface="+mn-lt"/>
          <a:cs typeface="+mn-cs"/>
        </a:defRPr>
      </a:lvl8pPr>
      <a:lvl9pPr marL="3886200" indent="-228600" algn="l" rtl="0" fontAlgn="base">
        <a:spcBef>
          <a:spcPct val="20000"/>
        </a:spcBef>
        <a:spcAft>
          <a:spcPct val="0"/>
        </a:spcAft>
        <a:buClr>
          <a:schemeClr val="accent1"/>
        </a:buClr>
        <a:buFont typeface="Wingdings" pitchFamily="2" charset="2"/>
        <a:buChar char=""/>
        <a:defRPr sz="2000">
          <a:solidFill>
            <a:schemeClr val="tx1"/>
          </a:solidFill>
          <a:latin typeface="+mn-lt"/>
          <a:cs typeface="+mn-cs"/>
        </a:defRPr>
      </a:lvl9pPr>
    </p:bodyStyle>
    <p:other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2706" name="Group 2"/>
          <p:cNvGrpSpPr>
            <a:grpSpLocks/>
          </p:cNvGrpSpPr>
          <p:nvPr/>
        </p:nvGrpSpPr>
        <p:grpSpPr bwMode="auto">
          <a:xfrm>
            <a:off x="1071563" y="304800"/>
            <a:ext cx="7615237" cy="1106488"/>
            <a:chOff x="675" y="192"/>
            <a:chExt cx="4797" cy="697"/>
          </a:xfrm>
        </p:grpSpPr>
        <p:sp>
          <p:nvSpPr>
            <p:cNvPr id="72707" name="Oval 3"/>
            <p:cNvSpPr>
              <a:spLocks noChangeArrowheads="1"/>
            </p:cNvSpPr>
            <p:nvPr/>
          </p:nvSpPr>
          <p:spPr bwMode="hidden">
            <a:xfrm flipH="1">
              <a:off x="3067" y="192"/>
              <a:ext cx="696" cy="696"/>
            </a:xfrm>
            <a:prstGeom prst="ellipse">
              <a:avLst/>
            </a:prstGeom>
            <a:solidFill>
              <a:schemeClr val="accent2"/>
            </a:solidFill>
            <a:ln>
              <a:noFill/>
            </a:ln>
            <a:effectLst/>
            <a:extLst>
              <a:ext uri="{91240B29-F687-4F45-9708-019B960494DF}">
                <a14:hiddenLine xmlns:a14="http://schemas.microsoft.com/office/drawing/2010/main" w="28575">
                  <a:solidFill>
                    <a:schemeClr val="accent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lt-LT" altLang="lt-LT" sz="2400" smtClean="0">
                <a:solidFill>
                  <a:srgbClr val="000000"/>
                </a:solidFill>
                <a:latin typeface="Times New Roman" pitchFamily="18" charset="0"/>
              </a:endParaRPr>
            </a:p>
          </p:txBody>
        </p:sp>
        <p:sp>
          <p:nvSpPr>
            <p:cNvPr id="72708" name="Oval 4"/>
            <p:cNvSpPr>
              <a:spLocks noChangeArrowheads="1"/>
            </p:cNvSpPr>
            <p:nvPr/>
          </p:nvSpPr>
          <p:spPr bwMode="hidden">
            <a:xfrm flipH="1">
              <a:off x="4777" y="192"/>
              <a:ext cx="695" cy="696"/>
            </a:xfrm>
            <a:prstGeom prst="ellipse">
              <a:avLst/>
            </a:prstGeom>
            <a:solidFill>
              <a:schemeClr val="accent2"/>
            </a:solidFill>
            <a:ln>
              <a:noFill/>
            </a:ln>
            <a:effectLst/>
            <a:extLst>
              <a:ext uri="{91240B29-F687-4F45-9708-019B960494DF}">
                <a14:hiddenLine xmlns:a14="http://schemas.microsoft.com/office/drawing/2010/main" w="28575">
                  <a:solidFill>
                    <a:schemeClr val="accent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lt-LT" altLang="lt-LT" sz="2400" smtClean="0">
                <a:solidFill>
                  <a:srgbClr val="000000"/>
                </a:solidFill>
                <a:latin typeface="Times New Roman" pitchFamily="18" charset="0"/>
              </a:endParaRPr>
            </a:p>
          </p:txBody>
        </p:sp>
        <p:sp>
          <p:nvSpPr>
            <p:cNvPr id="72709" name="Oval 5"/>
            <p:cNvSpPr>
              <a:spLocks noChangeArrowheads="1"/>
            </p:cNvSpPr>
            <p:nvPr/>
          </p:nvSpPr>
          <p:spPr bwMode="hidden">
            <a:xfrm flipH="1">
              <a:off x="675" y="193"/>
              <a:ext cx="695" cy="696"/>
            </a:xfrm>
            <a:prstGeom prst="ellipse">
              <a:avLst/>
            </a:prstGeom>
            <a:solidFill>
              <a:schemeClr val="accent2"/>
            </a:solidFill>
            <a:ln>
              <a:noFill/>
            </a:ln>
            <a:effectLst/>
            <a:extLst>
              <a:ext uri="{91240B29-F687-4F45-9708-019B960494DF}">
                <a14:hiddenLine xmlns:a14="http://schemas.microsoft.com/office/drawing/2010/main" w="28575">
                  <a:solidFill>
                    <a:schemeClr val="accent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lt-LT" altLang="lt-LT" sz="2400" smtClean="0">
                <a:solidFill>
                  <a:srgbClr val="000000"/>
                </a:solidFill>
                <a:latin typeface="Times New Roman" pitchFamily="18" charset="0"/>
              </a:endParaRPr>
            </a:p>
          </p:txBody>
        </p:sp>
        <p:sp>
          <p:nvSpPr>
            <p:cNvPr id="72710" name="Oval 6"/>
            <p:cNvSpPr>
              <a:spLocks noChangeArrowheads="1"/>
            </p:cNvSpPr>
            <p:nvPr/>
          </p:nvSpPr>
          <p:spPr bwMode="hidden">
            <a:xfrm flipH="1">
              <a:off x="3984" y="192"/>
              <a:ext cx="695" cy="696"/>
            </a:xfrm>
            <a:prstGeom prst="ellipse">
              <a:avLst/>
            </a:prstGeom>
            <a:noFill/>
            <a:ln w="28575">
              <a:solidFill>
                <a:schemeClr val="accent2"/>
              </a:solidFill>
              <a:round/>
              <a:headEnd/>
              <a:tailEnd/>
            </a:ln>
            <a:effectLst/>
            <a:extLst>
              <a:ext uri="{909E8E84-426E-40DD-AFC4-6F175D3DCCD1}">
                <a14:hiddenFill xmlns:a14="http://schemas.microsoft.com/office/drawing/2010/main">
                  <a:solidFill>
                    <a:srgbClr val="E0E0F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lt-LT" altLang="lt-LT" sz="2400" smtClean="0">
                <a:solidFill>
                  <a:srgbClr val="000000"/>
                </a:solidFill>
                <a:latin typeface="Times New Roman" pitchFamily="18" charset="0"/>
              </a:endParaRPr>
            </a:p>
          </p:txBody>
        </p:sp>
        <p:sp>
          <p:nvSpPr>
            <p:cNvPr id="72711" name="Oval 7"/>
            <p:cNvSpPr>
              <a:spLocks noChangeArrowheads="1"/>
            </p:cNvSpPr>
            <p:nvPr/>
          </p:nvSpPr>
          <p:spPr bwMode="hidden">
            <a:xfrm flipH="1">
              <a:off x="1486" y="192"/>
              <a:ext cx="695" cy="696"/>
            </a:xfrm>
            <a:prstGeom prst="ellipse">
              <a:avLst/>
            </a:prstGeom>
            <a:noFill/>
            <a:ln w="28575">
              <a:solidFill>
                <a:schemeClr val="accent2"/>
              </a:solidFill>
              <a:round/>
              <a:headEnd/>
              <a:tailEn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lt-LT" altLang="lt-LT" sz="2400" smtClean="0">
                <a:solidFill>
                  <a:srgbClr val="000000"/>
                </a:solidFill>
                <a:latin typeface="Times New Roman" pitchFamily="18" charset="0"/>
              </a:endParaRPr>
            </a:p>
          </p:txBody>
        </p:sp>
      </p:grpSp>
      <p:sp>
        <p:nvSpPr>
          <p:cNvPr id="72712" name="Rectangle 8"/>
          <p:cNvSpPr>
            <a:spLocks noGrp="1" noChangeArrowheads="1"/>
          </p:cNvSpPr>
          <p:nvPr>
            <p:ph type="body" idx="1"/>
          </p:nvPr>
        </p:nvSpPr>
        <p:spPr bwMode="auto">
          <a:xfrm>
            <a:off x="457200" y="1600200"/>
            <a:ext cx="82296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lt-LT" smtClean="0"/>
              <a:t>Spustelėkite ruošinio teksto stiliams keisti</a:t>
            </a:r>
          </a:p>
          <a:p>
            <a:pPr lvl="1"/>
            <a:r>
              <a:rPr lang="en-US" altLang="lt-LT" smtClean="0"/>
              <a:t>Antras lygmuo</a:t>
            </a:r>
          </a:p>
          <a:p>
            <a:pPr lvl="2"/>
            <a:r>
              <a:rPr lang="en-US" altLang="lt-LT" smtClean="0"/>
              <a:t>Trečias lygmuo</a:t>
            </a:r>
          </a:p>
          <a:p>
            <a:pPr lvl="3"/>
            <a:r>
              <a:rPr lang="en-US" altLang="lt-LT" smtClean="0"/>
              <a:t>Ketvirtas lygmuo</a:t>
            </a:r>
          </a:p>
          <a:p>
            <a:pPr lvl="4"/>
            <a:r>
              <a:rPr lang="en-US" altLang="lt-LT" smtClean="0"/>
              <a:t>Penktas lygmuo</a:t>
            </a:r>
          </a:p>
        </p:txBody>
      </p:sp>
      <p:sp>
        <p:nvSpPr>
          <p:cNvPr id="72713" name="Rectangle 9"/>
          <p:cNvSpPr>
            <a:spLocks noGrp="1" noChangeArrowheads="1"/>
          </p:cNvSpPr>
          <p:nvPr>
            <p:ph type="dt" sz="half" idx="2"/>
          </p:nvPr>
        </p:nvSpPr>
        <p:spPr bwMode="auto">
          <a:xfrm>
            <a:off x="457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a:lvl1pPr>
          </a:lstStyle>
          <a:p>
            <a:pPr fontAlgn="base">
              <a:spcBef>
                <a:spcPct val="0"/>
              </a:spcBef>
              <a:spcAft>
                <a:spcPct val="0"/>
              </a:spcAft>
            </a:pPr>
            <a:endParaRPr lang="en-US" altLang="lt-LT" smtClean="0">
              <a:solidFill>
                <a:srgbClr val="000000"/>
              </a:solidFill>
            </a:endParaRPr>
          </a:p>
        </p:txBody>
      </p:sp>
      <p:sp>
        <p:nvSpPr>
          <p:cNvPr id="72714" name="Rectangle 10"/>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00"/>
            </a:lvl1pPr>
          </a:lstStyle>
          <a:p>
            <a:pPr fontAlgn="base">
              <a:spcBef>
                <a:spcPct val="0"/>
              </a:spcBef>
              <a:spcAft>
                <a:spcPct val="0"/>
              </a:spcAft>
            </a:pPr>
            <a:endParaRPr lang="en-US" altLang="lt-LT" smtClean="0">
              <a:solidFill>
                <a:srgbClr val="000000"/>
              </a:solidFill>
            </a:endParaRPr>
          </a:p>
        </p:txBody>
      </p:sp>
      <p:sp>
        <p:nvSpPr>
          <p:cNvPr id="72715" name="Rectangle 11"/>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a:lvl1pPr>
          </a:lstStyle>
          <a:p>
            <a:pPr fontAlgn="base">
              <a:spcBef>
                <a:spcPct val="0"/>
              </a:spcBef>
              <a:spcAft>
                <a:spcPct val="0"/>
              </a:spcAft>
            </a:pPr>
            <a:fld id="{E206B0AB-B0BA-401A-A3C8-E64FF39713B9}" type="slidenum">
              <a:rPr lang="en-US" altLang="lt-LT" smtClean="0">
                <a:solidFill>
                  <a:srgbClr val="000000"/>
                </a:solidFill>
              </a:rPr>
              <a:pPr fontAlgn="base">
                <a:spcBef>
                  <a:spcPct val="0"/>
                </a:spcBef>
                <a:spcAft>
                  <a:spcPct val="0"/>
                </a:spcAft>
              </a:pPr>
              <a:t>‹#›</a:t>
            </a:fld>
            <a:endParaRPr lang="en-US" altLang="lt-LT" smtClean="0">
              <a:solidFill>
                <a:srgbClr val="000000"/>
              </a:solidFill>
            </a:endParaRPr>
          </a:p>
        </p:txBody>
      </p:sp>
      <p:sp>
        <p:nvSpPr>
          <p:cNvPr id="72716" name="Rectangle 1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lt-LT" smtClean="0"/>
              <a:t>Spustelėkite, jei norite keisite ruoš. pav. stilių</a:t>
            </a:r>
          </a:p>
        </p:txBody>
      </p:sp>
    </p:spTree>
    <p:extLst>
      <p:ext uri="{BB962C8B-B14F-4D97-AF65-F5344CB8AC3E}">
        <p14:creationId xmlns:p14="http://schemas.microsoft.com/office/powerpoint/2010/main" val="2168259599"/>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iming>
    <p:tnLst>
      <p:par>
        <p:cTn id="1" dur="indefinite" restart="never" nodeType="tmRoot"/>
      </p:par>
    </p:tnLst>
  </p:timing>
  <p:txStyles>
    <p:titleStyle>
      <a:lvl1pPr algn="l" rtl="0" fontAlgn="base">
        <a:spcBef>
          <a:spcPct val="0"/>
        </a:spcBef>
        <a:spcAft>
          <a:spcPct val="0"/>
        </a:spcAft>
        <a:defRPr sz="3800">
          <a:solidFill>
            <a:schemeClr val="tx2"/>
          </a:solidFill>
          <a:latin typeface="+mj-lt"/>
          <a:ea typeface="+mj-ea"/>
          <a:cs typeface="+mj-cs"/>
        </a:defRPr>
      </a:lvl1pPr>
      <a:lvl2pPr algn="l" rtl="0" fontAlgn="base">
        <a:spcBef>
          <a:spcPct val="0"/>
        </a:spcBef>
        <a:spcAft>
          <a:spcPct val="0"/>
        </a:spcAft>
        <a:defRPr sz="3800">
          <a:solidFill>
            <a:schemeClr val="tx2"/>
          </a:solidFill>
          <a:latin typeface="Arial" charset="0"/>
          <a:cs typeface="Arial" charset="0"/>
        </a:defRPr>
      </a:lvl2pPr>
      <a:lvl3pPr algn="l" rtl="0" fontAlgn="base">
        <a:spcBef>
          <a:spcPct val="0"/>
        </a:spcBef>
        <a:spcAft>
          <a:spcPct val="0"/>
        </a:spcAft>
        <a:defRPr sz="3800">
          <a:solidFill>
            <a:schemeClr val="tx2"/>
          </a:solidFill>
          <a:latin typeface="Arial" charset="0"/>
          <a:cs typeface="Arial" charset="0"/>
        </a:defRPr>
      </a:lvl3pPr>
      <a:lvl4pPr algn="l" rtl="0" fontAlgn="base">
        <a:spcBef>
          <a:spcPct val="0"/>
        </a:spcBef>
        <a:spcAft>
          <a:spcPct val="0"/>
        </a:spcAft>
        <a:defRPr sz="3800">
          <a:solidFill>
            <a:schemeClr val="tx2"/>
          </a:solidFill>
          <a:latin typeface="Arial" charset="0"/>
          <a:cs typeface="Arial" charset="0"/>
        </a:defRPr>
      </a:lvl4pPr>
      <a:lvl5pPr algn="l" rtl="0" fontAlgn="base">
        <a:spcBef>
          <a:spcPct val="0"/>
        </a:spcBef>
        <a:spcAft>
          <a:spcPct val="0"/>
        </a:spcAft>
        <a:defRPr sz="3800">
          <a:solidFill>
            <a:schemeClr val="tx2"/>
          </a:solidFill>
          <a:latin typeface="Arial" charset="0"/>
          <a:cs typeface="Arial" charset="0"/>
        </a:defRPr>
      </a:lvl5pPr>
      <a:lvl6pPr marL="457200" algn="l" rtl="0" fontAlgn="base">
        <a:spcBef>
          <a:spcPct val="0"/>
        </a:spcBef>
        <a:spcAft>
          <a:spcPct val="0"/>
        </a:spcAft>
        <a:defRPr sz="3800">
          <a:solidFill>
            <a:schemeClr val="tx2"/>
          </a:solidFill>
          <a:latin typeface="Arial" charset="0"/>
          <a:cs typeface="Arial" charset="0"/>
        </a:defRPr>
      </a:lvl6pPr>
      <a:lvl7pPr marL="914400" algn="l" rtl="0" fontAlgn="base">
        <a:spcBef>
          <a:spcPct val="0"/>
        </a:spcBef>
        <a:spcAft>
          <a:spcPct val="0"/>
        </a:spcAft>
        <a:defRPr sz="3800">
          <a:solidFill>
            <a:schemeClr val="tx2"/>
          </a:solidFill>
          <a:latin typeface="Arial" charset="0"/>
          <a:cs typeface="Arial" charset="0"/>
        </a:defRPr>
      </a:lvl7pPr>
      <a:lvl8pPr marL="1371600" algn="l" rtl="0" fontAlgn="base">
        <a:spcBef>
          <a:spcPct val="0"/>
        </a:spcBef>
        <a:spcAft>
          <a:spcPct val="0"/>
        </a:spcAft>
        <a:defRPr sz="3800">
          <a:solidFill>
            <a:schemeClr val="tx2"/>
          </a:solidFill>
          <a:latin typeface="Arial" charset="0"/>
          <a:cs typeface="Arial" charset="0"/>
        </a:defRPr>
      </a:lvl8pPr>
      <a:lvl9pPr marL="1828800" algn="l" rtl="0" fontAlgn="base">
        <a:spcBef>
          <a:spcPct val="0"/>
        </a:spcBef>
        <a:spcAft>
          <a:spcPct val="0"/>
        </a:spcAft>
        <a:defRPr sz="3800">
          <a:solidFill>
            <a:schemeClr val="tx2"/>
          </a:solidFill>
          <a:latin typeface="Arial" charset="0"/>
          <a:cs typeface="Arial" charset="0"/>
        </a:defRPr>
      </a:lvl9pPr>
    </p:titleStyle>
    <p:bodyStyle>
      <a:lvl1pPr marL="342900" indent="-342900" algn="l" rtl="0" fontAlgn="base">
        <a:spcBef>
          <a:spcPct val="20000"/>
        </a:spcBef>
        <a:spcAft>
          <a:spcPct val="0"/>
        </a:spcAft>
        <a:buClr>
          <a:schemeClr val="accent1"/>
        </a:buClr>
        <a:buFont typeface="Wingdings" pitchFamily="2" charset="2"/>
        <a:buChar char="l"/>
        <a:defRPr sz="3200">
          <a:solidFill>
            <a:schemeClr val="tx1"/>
          </a:solidFill>
          <a:latin typeface="+mn-lt"/>
          <a:ea typeface="+mn-ea"/>
          <a:cs typeface="+mn-cs"/>
        </a:defRPr>
      </a:lvl1pPr>
      <a:lvl2pPr marL="742950" indent="-285750" algn="l" rtl="0" fontAlgn="base">
        <a:spcBef>
          <a:spcPct val="20000"/>
        </a:spcBef>
        <a:spcAft>
          <a:spcPct val="0"/>
        </a:spcAft>
        <a:buClr>
          <a:schemeClr val="accent1"/>
        </a:buClr>
        <a:buFont typeface="Wingdings" pitchFamily="2" charset="2"/>
        <a:buChar char="¡"/>
        <a:defRPr sz="2700">
          <a:solidFill>
            <a:schemeClr val="tx1"/>
          </a:solidFill>
          <a:latin typeface="+mn-lt"/>
          <a:cs typeface="+mn-cs"/>
        </a:defRPr>
      </a:lvl2pPr>
      <a:lvl3pPr marL="1143000" indent="-228600" algn="l" rtl="0" fontAlgn="base">
        <a:spcBef>
          <a:spcPct val="20000"/>
        </a:spcBef>
        <a:spcAft>
          <a:spcPct val="0"/>
        </a:spcAft>
        <a:buClr>
          <a:schemeClr val="accent1"/>
        </a:buClr>
        <a:buFont typeface="Wingdings" pitchFamily="2" charset="2"/>
        <a:buChar char="l"/>
        <a:defRPr sz="2300">
          <a:solidFill>
            <a:schemeClr val="tx1"/>
          </a:solidFill>
          <a:latin typeface="+mn-lt"/>
          <a:cs typeface="+mn-cs"/>
        </a:defRPr>
      </a:lvl3pPr>
      <a:lvl4pPr marL="1600200" indent="-228600" algn="l" rtl="0" fontAlgn="base">
        <a:spcBef>
          <a:spcPct val="20000"/>
        </a:spcBef>
        <a:spcAft>
          <a:spcPct val="0"/>
        </a:spcAft>
        <a:buClr>
          <a:schemeClr val="accent1"/>
        </a:buClr>
        <a:buChar char="•"/>
        <a:defRPr sz="2000">
          <a:solidFill>
            <a:schemeClr val="tx1"/>
          </a:solidFill>
          <a:latin typeface="+mn-lt"/>
          <a:cs typeface="+mn-cs"/>
        </a:defRPr>
      </a:lvl4pPr>
      <a:lvl5pPr marL="2057400" indent="-228600" algn="l" rtl="0" fontAlgn="base">
        <a:spcBef>
          <a:spcPct val="20000"/>
        </a:spcBef>
        <a:spcAft>
          <a:spcPct val="0"/>
        </a:spcAft>
        <a:buClr>
          <a:schemeClr val="accent1"/>
        </a:buClr>
        <a:buFont typeface="Wingdings" pitchFamily="2" charset="2"/>
        <a:buChar char=""/>
        <a:defRPr sz="2000">
          <a:solidFill>
            <a:schemeClr val="tx1"/>
          </a:solidFill>
          <a:latin typeface="+mn-lt"/>
          <a:cs typeface="+mn-cs"/>
        </a:defRPr>
      </a:lvl5pPr>
      <a:lvl6pPr marL="2514600" indent="-228600" algn="l" rtl="0" fontAlgn="base">
        <a:spcBef>
          <a:spcPct val="20000"/>
        </a:spcBef>
        <a:spcAft>
          <a:spcPct val="0"/>
        </a:spcAft>
        <a:buClr>
          <a:schemeClr val="accent1"/>
        </a:buClr>
        <a:buFont typeface="Wingdings" pitchFamily="2" charset="2"/>
        <a:buChar char=""/>
        <a:defRPr sz="2000">
          <a:solidFill>
            <a:schemeClr val="tx1"/>
          </a:solidFill>
          <a:latin typeface="+mn-lt"/>
          <a:cs typeface="+mn-cs"/>
        </a:defRPr>
      </a:lvl6pPr>
      <a:lvl7pPr marL="2971800" indent="-228600" algn="l" rtl="0" fontAlgn="base">
        <a:spcBef>
          <a:spcPct val="20000"/>
        </a:spcBef>
        <a:spcAft>
          <a:spcPct val="0"/>
        </a:spcAft>
        <a:buClr>
          <a:schemeClr val="accent1"/>
        </a:buClr>
        <a:buFont typeface="Wingdings" pitchFamily="2" charset="2"/>
        <a:buChar char=""/>
        <a:defRPr sz="2000">
          <a:solidFill>
            <a:schemeClr val="tx1"/>
          </a:solidFill>
          <a:latin typeface="+mn-lt"/>
          <a:cs typeface="+mn-cs"/>
        </a:defRPr>
      </a:lvl7pPr>
      <a:lvl8pPr marL="3429000" indent="-228600" algn="l" rtl="0" fontAlgn="base">
        <a:spcBef>
          <a:spcPct val="20000"/>
        </a:spcBef>
        <a:spcAft>
          <a:spcPct val="0"/>
        </a:spcAft>
        <a:buClr>
          <a:schemeClr val="accent1"/>
        </a:buClr>
        <a:buFont typeface="Wingdings" pitchFamily="2" charset="2"/>
        <a:buChar char=""/>
        <a:defRPr sz="2000">
          <a:solidFill>
            <a:schemeClr val="tx1"/>
          </a:solidFill>
          <a:latin typeface="+mn-lt"/>
          <a:cs typeface="+mn-cs"/>
        </a:defRPr>
      </a:lvl8pPr>
      <a:lvl9pPr marL="3886200" indent="-228600" algn="l" rtl="0" fontAlgn="base">
        <a:spcBef>
          <a:spcPct val="20000"/>
        </a:spcBef>
        <a:spcAft>
          <a:spcPct val="0"/>
        </a:spcAft>
        <a:buClr>
          <a:schemeClr val="accent1"/>
        </a:buClr>
        <a:buFont typeface="Wingdings" pitchFamily="2" charset="2"/>
        <a:buChar char=""/>
        <a:defRPr sz="2000">
          <a:solidFill>
            <a:schemeClr val="tx1"/>
          </a:solidFill>
          <a:latin typeface="+mn-lt"/>
          <a:cs typeface="+mn-cs"/>
        </a:defRPr>
      </a:lvl9pPr>
    </p:bodyStyle>
    <p:other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2706" name="Group 2"/>
          <p:cNvGrpSpPr>
            <a:grpSpLocks/>
          </p:cNvGrpSpPr>
          <p:nvPr/>
        </p:nvGrpSpPr>
        <p:grpSpPr bwMode="auto">
          <a:xfrm>
            <a:off x="1071563" y="304800"/>
            <a:ext cx="7615237" cy="1106488"/>
            <a:chOff x="675" y="192"/>
            <a:chExt cx="4797" cy="697"/>
          </a:xfrm>
        </p:grpSpPr>
        <p:sp>
          <p:nvSpPr>
            <p:cNvPr id="72707" name="Oval 3"/>
            <p:cNvSpPr>
              <a:spLocks noChangeArrowheads="1"/>
            </p:cNvSpPr>
            <p:nvPr/>
          </p:nvSpPr>
          <p:spPr bwMode="hidden">
            <a:xfrm flipH="1">
              <a:off x="3067" y="192"/>
              <a:ext cx="696" cy="696"/>
            </a:xfrm>
            <a:prstGeom prst="ellipse">
              <a:avLst/>
            </a:prstGeom>
            <a:solidFill>
              <a:schemeClr val="accent2"/>
            </a:solidFill>
            <a:ln>
              <a:noFill/>
            </a:ln>
            <a:effectLst/>
            <a:extLst>
              <a:ext uri="{91240B29-F687-4F45-9708-019B960494DF}">
                <a14:hiddenLine xmlns:a14="http://schemas.microsoft.com/office/drawing/2010/main" w="28575">
                  <a:solidFill>
                    <a:schemeClr val="accent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lt-LT" altLang="lt-LT" sz="2400" smtClean="0">
                <a:solidFill>
                  <a:srgbClr val="000000"/>
                </a:solidFill>
                <a:latin typeface="Times New Roman" pitchFamily="18" charset="0"/>
              </a:endParaRPr>
            </a:p>
          </p:txBody>
        </p:sp>
        <p:sp>
          <p:nvSpPr>
            <p:cNvPr id="72708" name="Oval 4"/>
            <p:cNvSpPr>
              <a:spLocks noChangeArrowheads="1"/>
            </p:cNvSpPr>
            <p:nvPr/>
          </p:nvSpPr>
          <p:spPr bwMode="hidden">
            <a:xfrm flipH="1">
              <a:off x="4777" y="192"/>
              <a:ext cx="695" cy="696"/>
            </a:xfrm>
            <a:prstGeom prst="ellipse">
              <a:avLst/>
            </a:prstGeom>
            <a:solidFill>
              <a:schemeClr val="accent2"/>
            </a:solidFill>
            <a:ln>
              <a:noFill/>
            </a:ln>
            <a:effectLst/>
            <a:extLst>
              <a:ext uri="{91240B29-F687-4F45-9708-019B960494DF}">
                <a14:hiddenLine xmlns:a14="http://schemas.microsoft.com/office/drawing/2010/main" w="28575">
                  <a:solidFill>
                    <a:schemeClr val="accent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lt-LT" altLang="lt-LT" sz="2400" smtClean="0">
                <a:solidFill>
                  <a:srgbClr val="000000"/>
                </a:solidFill>
                <a:latin typeface="Times New Roman" pitchFamily="18" charset="0"/>
              </a:endParaRPr>
            </a:p>
          </p:txBody>
        </p:sp>
        <p:sp>
          <p:nvSpPr>
            <p:cNvPr id="72709" name="Oval 5"/>
            <p:cNvSpPr>
              <a:spLocks noChangeArrowheads="1"/>
            </p:cNvSpPr>
            <p:nvPr/>
          </p:nvSpPr>
          <p:spPr bwMode="hidden">
            <a:xfrm flipH="1">
              <a:off x="675" y="193"/>
              <a:ext cx="695" cy="696"/>
            </a:xfrm>
            <a:prstGeom prst="ellipse">
              <a:avLst/>
            </a:prstGeom>
            <a:solidFill>
              <a:schemeClr val="accent2"/>
            </a:solidFill>
            <a:ln>
              <a:noFill/>
            </a:ln>
            <a:effectLst/>
            <a:extLst>
              <a:ext uri="{91240B29-F687-4F45-9708-019B960494DF}">
                <a14:hiddenLine xmlns:a14="http://schemas.microsoft.com/office/drawing/2010/main" w="28575">
                  <a:solidFill>
                    <a:schemeClr val="accent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lt-LT" altLang="lt-LT" sz="2400" smtClean="0">
                <a:solidFill>
                  <a:srgbClr val="000000"/>
                </a:solidFill>
                <a:latin typeface="Times New Roman" pitchFamily="18" charset="0"/>
              </a:endParaRPr>
            </a:p>
          </p:txBody>
        </p:sp>
        <p:sp>
          <p:nvSpPr>
            <p:cNvPr id="72710" name="Oval 6"/>
            <p:cNvSpPr>
              <a:spLocks noChangeArrowheads="1"/>
            </p:cNvSpPr>
            <p:nvPr/>
          </p:nvSpPr>
          <p:spPr bwMode="hidden">
            <a:xfrm flipH="1">
              <a:off x="3984" y="192"/>
              <a:ext cx="695" cy="696"/>
            </a:xfrm>
            <a:prstGeom prst="ellipse">
              <a:avLst/>
            </a:prstGeom>
            <a:noFill/>
            <a:ln w="28575">
              <a:solidFill>
                <a:schemeClr val="accent2"/>
              </a:solidFill>
              <a:round/>
              <a:headEnd/>
              <a:tailEnd/>
            </a:ln>
            <a:effectLst/>
            <a:extLst>
              <a:ext uri="{909E8E84-426E-40DD-AFC4-6F175D3DCCD1}">
                <a14:hiddenFill xmlns:a14="http://schemas.microsoft.com/office/drawing/2010/main">
                  <a:solidFill>
                    <a:srgbClr val="E0E0F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lt-LT" altLang="lt-LT" sz="2400" smtClean="0">
                <a:solidFill>
                  <a:srgbClr val="000000"/>
                </a:solidFill>
                <a:latin typeface="Times New Roman" pitchFamily="18" charset="0"/>
              </a:endParaRPr>
            </a:p>
          </p:txBody>
        </p:sp>
        <p:sp>
          <p:nvSpPr>
            <p:cNvPr id="72711" name="Oval 7"/>
            <p:cNvSpPr>
              <a:spLocks noChangeArrowheads="1"/>
            </p:cNvSpPr>
            <p:nvPr/>
          </p:nvSpPr>
          <p:spPr bwMode="hidden">
            <a:xfrm flipH="1">
              <a:off x="1486" y="192"/>
              <a:ext cx="695" cy="696"/>
            </a:xfrm>
            <a:prstGeom prst="ellipse">
              <a:avLst/>
            </a:prstGeom>
            <a:noFill/>
            <a:ln w="28575">
              <a:solidFill>
                <a:schemeClr val="accent2"/>
              </a:solidFill>
              <a:round/>
              <a:headEnd/>
              <a:tailEn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lt-LT" altLang="lt-LT" sz="2400" smtClean="0">
                <a:solidFill>
                  <a:srgbClr val="000000"/>
                </a:solidFill>
                <a:latin typeface="Times New Roman" pitchFamily="18" charset="0"/>
              </a:endParaRPr>
            </a:p>
          </p:txBody>
        </p:sp>
      </p:grpSp>
      <p:sp>
        <p:nvSpPr>
          <p:cNvPr id="72712" name="Rectangle 8"/>
          <p:cNvSpPr>
            <a:spLocks noGrp="1" noChangeArrowheads="1"/>
          </p:cNvSpPr>
          <p:nvPr>
            <p:ph type="body" idx="1"/>
          </p:nvPr>
        </p:nvSpPr>
        <p:spPr bwMode="auto">
          <a:xfrm>
            <a:off x="457200" y="1600200"/>
            <a:ext cx="82296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lt-LT" smtClean="0"/>
              <a:t>Spustelėkite ruošinio teksto stiliams keisti</a:t>
            </a:r>
          </a:p>
          <a:p>
            <a:pPr lvl="1"/>
            <a:r>
              <a:rPr lang="en-US" altLang="lt-LT" smtClean="0"/>
              <a:t>Antras lygmuo</a:t>
            </a:r>
          </a:p>
          <a:p>
            <a:pPr lvl="2"/>
            <a:r>
              <a:rPr lang="en-US" altLang="lt-LT" smtClean="0"/>
              <a:t>Trečias lygmuo</a:t>
            </a:r>
          </a:p>
          <a:p>
            <a:pPr lvl="3"/>
            <a:r>
              <a:rPr lang="en-US" altLang="lt-LT" smtClean="0"/>
              <a:t>Ketvirtas lygmuo</a:t>
            </a:r>
          </a:p>
          <a:p>
            <a:pPr lvl="4"/>
            <a:r>
              <a:rPr lang="en-US" altLang="lt-LT" smtClean="0"/>
              <a:t>Penktas lygmuo</a:t>
            </a:r>
          </a:p>
        </p:txBody>
      </p:sp>
      <p:sp>
        <p:nvSpPr>
          <p:cNvPr id="72713" name="Rectangle 9"/>
          <p:cNvSpPr>
            <a:spLocks noGrp="1" noChangeArrowheads="1"/>
          </p:cNvSpPr>
          <p:nvPr>
            <p:ph type="dt" sz="half" idx="2"/>
          </p:nvPr>
        </p:nvSpPr>
        <p:spPr bwMode="auto">
          <a:xfrm>
            <a:off x="457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a:lvl1pPr>
          </a:lstStyle>
          <a:p>
            <a:pPr fontAlgn="base">
              <a:spcBef>
                <a:spcPct val="0"/>
              </a:spcBef>
              <a:spcAft>
                <a:spcPct val="0"/>
              </a:spcAft>
            </a:pPr>
            <a:endParaRPr lang="en-US" altLang="lt-LT" smtClean="0">
              <a:solidFill>
                <a:srgbClr val="000000"/>
              </a:solidFill>
            </a:endParaRPr>
          </a:p>
        </p:txBody>
      </p:sp>
      <p:sp>
        <p:nvSpPr>
          <p:cNvPr id="72714" name="Rectangle 10"/>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00"/>
            </a:lvl1pPr>
          </a:lstStyle>
          <a:p>
            <a:pPr fontAlgn="base">
              <a:spcBef>
                <a:spcPct val="0"/>
              </a:spcBef>
              <a:spcAft>
                <a:spcPct val="0"/>
              </a:spcAft>
            </a:pPr>
            <a:endParaRPr lang="en-US" altLang="lt-LT" smtClean="0">
              <a:solidFill>
                <a:srgbClr val="000000"/>
              </a:solidFill>
            </a:endParaRPr>
          </a:p>
        </p:txBody>
      </p:sp>
      <p:sp>
        <p:nvSpPr>
          <p:cNvPr id="72715" name="Rectangle 11"/>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a:lvl1pPr>
          </a:lstStyle>
          <a:p>
            <a:pPr fontAlgn="base">
              <a:spcBef>
                <a:spcPct val="0"/>
              </a:spcBef>
              <a:spcAft>
                <a:spcPct val="0"/>
              </a:spcAft>
            </a:pPr>
            <a:fld id="{E206B0AB-B0BA-401A-A3C8-E64FF39713B9}" type="slidenum">
              <a:rPr lang="en-US" altLang="lt-LT" smtClean="0">
                <a:solidFill>
                  <a:srgbClr val="000000"/>
                </a:solidFill>
              </a:rPr>
              <a:pPr fontAlgn="base">
                <a:spcBef>
                  <a:spcPct val="0"/>
                </a:spcBef>
                <a:spcAft>
                  <a:spcPct val="0"/>
                </a:spcAft>
              </a:pPr>
              <a:t>‹#›</a:t>
            </a:fld>
            <a:endParaRPr lang="en-US" altLang="lt-LT" smtClean="0">
              <a:solidFill>
                <a:srgbClr val="000000"/>
              </a:solidFill>
            </a:endParaRPr>
          </a:p>
        </p:txBody>
      </p:sp>
      <p:sp>
        <p:nvSpPr>
          <p:cNvPr id="72716" name="Rectangle 1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lt-LT" smtClean="0"/>
              <a:t>Spustelėkite, jei norite keisite ruoš. pav. stilių</a:t>
            </a:r>
          </a:p>
        </p:txBody>
      </p:sp>
    </p:spTree>
    <p:extLst>
      <p:ext uri="{BB962C8B-B14F-4D97-AF65-F5344CB8AC3E}">
        <p14:creationId xmlns:p14="http://schemas.microsoft.com/office/powerpoint/2010/main" val="1967781115"/>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iming>
    <p:tnLst>
      <p:par>
        <p:cTn id="1" dur="indefinite" restart="never" nodeType="tmRoot"/>
      </p:par>
    </p:tnLst>
  </p:timing>
  <p:txStyles>
    <p:titleStyle>
      <a:lvl1pPr algn="l" rtl="0" fontAlgn="base">
        <a:spcBef>
          <a:spcPct val="0"/>
        </a:spcBef>
        <a:spcAft>
          <a:spcPct val="0"/>
        </a:spcAft>
        <a:defRPr sz="3800">
          <a:solidFill>
            <a:schemeClr val="tx2"/>
          </a:solidFill>
          <a:latin typeface="+mj-lt"/>
          <a:ea typeface="+mj-ea"/>
          <a:cs typeface="+mj-cs"/>
        </a:defRPr>
      </a:lvl1pPr>
      <a:lvl2pPr algn="l" rtl="0" fontAlgn="base">
        <a:spcBef>
          <a:spcPct val="0"/>
        </a:spcBef>
        <a:spcAft>
          <a:spcPct val="0"/>
        </a:spcAft>
        <a:defRPr sz="3800">
          <a:solidFill>
            <a:schemeClr val="tx2"/>
          </a:solidFill>
          <a:latin typeface="Arial" charset="0"/>
          <a:cs typeface="Arial" charset="0"/>
        </a:defRPr>
      </a:lvl2pPr>
      <a:lvl3pPr algn="l" rtl="0" fontAlgn="base">
        <a:spcBef>
          <a:spcPct val="0"/>
        </a:spcBef>
        <a:spcAft>
          <a:spcPct val="0"/>
        </a:spcAft>
        <a:defRPr sz="3800">
          <a:solidFill>
            <a:schemeClr val="tx2"/>
          </a:solidFill>
          <a:latin typeface="Arial" charset="0"/>
          <a:cs typeface="Arial" charset="0"/>
        </a:defRPr>
      </a:lvl3pPr>
      <a:lvl4pPr algn="l" rtl="0" fontAlgn="base">
        <a:spcBef>
          <a:spcPct val="0"/>
        </a:spcBef>
        <a:spcAft>
          <a:spcPct val="0"/>
        </a:spcAft>
        <a:defRPr sz="3800">
          <a:solidFill>
            <a:schemeClr val="tx2"/>
          </a:solidFill>
          <a:latin typeface="Arial" charset="0"/>
          <a:cs typeface="Arial" charset="0"/>
        </a:defRPr>
      </a:lvl4pPr>
      <a:lvl5pPr algn="l" rtl="0" fontAlgn="base">
        <a:spcBef>
          <a:spcPct val="0"/>
        </a:spcBef>
        <a:spcAft>
          <a:spcPct val="0"/>
        </a:spcAft>
        <a:defRPr sz="3800">
          <a:solidFill>
            <a:schemeClr val="tx2"/>
          </a:solidFill>
          <a:latin typeface="Arial" charset="0"/>
          <a:cs typeface="Arial" charset="0"/>
        </a:defRPr>
      </a:lvl5pPr>
      <a:lvl6pPr marL="457200" algn="l" rtl="0" fontAlgn="base">
        <a:spcBef>
          <a:spcPct val="0"/>
        </a:spcBef>
        <a:spcAft>
          <a:spcPct val="0"/>
        </a:spcAft>
        <a:defRPr sz="3800">
          <a:solidFill>
            <a:schemeClr val="tx2"/>
          </a:solidFill>
          <a:latin typeface="Arial" charset="0"/>
          <a:cs typeface="Arial" charset="0"/>
        </a:defRPr>
      </a:lvl6pPr>
      <a:lvl7pPr marL="914400" algn="l" rtl="0" fontAlgn="base">
        <a:spcBef>
          <a:spcPct val="0"/>
        </a:spcBef>
        <a:spcAft>
          <a:spcPct val="0"/>
        </a:spcAft>
        <a:defRPr sz="3800">
          <a:solidFill>
            <a:schemeClr val="tx2"/>
          </a:solidFill>
          <a:latin typeface="Arial" charset="0"/>
          <a:cs typeface="Arial" charset="0"/>
        </a:defRPr>
      </a:lvl7pPr>
      <a:lvl8pPr marL="1371600" algn="l" rtl="0" fontAlgn="base">
        <a:spcBef>
          <a:spcPct val="0"/>
        </a:spcBef>
        <a:spcAft>
          <a:spcPct val="0"/>
        </a:spcAft>
        <a:defRPr sz="3800">
          <a:solidFill>
            <a:schemeClr val="tx2"/>
          </a:solidFill>
          <a:latin typeface="Arial" charset="0"/>
          <a:cs typeface="Arial" charset="0"/>
        </a:defRPr>
      </a:lvl8pPr>
      <a:lvl9pPr marL="1828800" algn="l" rtl="0" fontAlgn="base">
        <a:spcBef>
          <a:spcPct val="0"/>
        </a:spcBef>
        <a:spcAft>
          <a:spcPct val="0"/>
        </a:spcAft>
        <a:defRPr sz="3800">
          <a:solidFill>
            <a:schemeClr val="tx2"/>
          </a:solidFill>
          <a:latin typeface="Arial" charset="0"/>
          <a:cs typeface="Arial" charset="0"/>
        </a:defRPr>
      </a:lvl9pPr>
    </p:titleStyle>
    <p:bodyStyle>
      <a:lvl1pPr marL="342900" indent="-342900" algn="l" rtl="0" fontAlgn="base">
        <a:spcBef>
          <a:spcPct val="20000"/>
        </a:spcBef>
        <a:spcAft>
          <a:spcPct val="0"/>
        </a:spcAft>
        <a:buClr>
          <a:schemeClr val="accent1"/>
        </a:buClr>
        <a:buFont typeface="Wingdings" pitchFamily="2" charset="2"/>
        <a:buChar char="l"/>
        <a:defRPr sz="3200">
          <a:solidFill>
            <a:schemeClr val="tx1"/>
          </a:solidFill>
          <a:latin typeface="+mn-lt"/>
          <a:ea typeface="+mn-ea"/>
          <a:cs typeface="+mn-cs"/>
        </a:defRPr>
      </a:lvl1pPr>
      <a:lvl2pPr marL="742950" indent="-285750" algn="l" rtl="0" fontAlgn="base">
        <a:spcBef>
          <a:spcPct val="20000"/>
        </a:spcBef>
        <a:spcAft>
          <a:spcPct val="0"/>
        </a:spcAft>
        <a:buClr>
          <a:schemeClr val="accent1"/>
        </a:buClr>
        <a:buFont typeface="Wingdings" pitchFamily="2" charset="2"/>
        <a:buChar char="¡"/>
        <a:defRPr sz="2700">
          <a:solidFill>
            <a:schemeClr val="tx1"/>
          </a:solidFill>
          <a:latin typeface="+mn-lt"/>
          <a:cs typeface="+mn-cs"/>
        </a:defRPr>
      </a:lvl2pPr>
      <a:lvl3pPr marL="1143000" indent="-228600" algn="l" rtl="0" fontAlgn="base">
        <a:spcBef>
          <a:spcPct val="20000"/>
        </a:spcBef>
        <a:spcAft>
          <a:spcPct val="0"/>
        </a:spcAft>
        <a:buClr>
          <a:schemeClr val="accent1"/>
        </a:buClr>
        <a:buFont typeface="Wingdings" pitchFamily="2" charset="2"/>
        <a:buChar char="l"/>
        <a:defRPr sz="2300">
          <a:solidFill>
            <a:schemeClr val="tx1"/>
          </a:solidFill>
          <a:latin typeface="+mn-lt"/>
          <a:cs typeface="+mn-cs"/>
        </a:defRPr>
      </a:lvl3pPr>
      <a:lvl4pPr marL="1600200" indent="-228600" algn="l" rtl="0" fontAlgn="base">
        <a:spcBef>
          <a:spcPct val="20000"/>
        </a:spcBef>
        <a:spcAft>
          <a:spcPct val="0"/>
        </a:spcAft>
        <a:buClr>
          <a:schemeClr val="accent1"/>
        </a:buClr>
        <a:buChar char="•"/>
        <a:defRPr sz="2000">
          <a:solidFill>
            <a:schemeClr val="tx1"/>
          </a:solidFill>
          <a:latin typeface="+mn-lt"/>
          <a:cs typeface="+mn-cs"/>
        </a:defRPr>
      </a:lvl4pPr>
      <a:lvl5pPr marL="2057400" indent="-228600" algn="l" rtl="0" fontAlgn="base">
        <a:spcBef>
          <a:spcPct val="20000"/>
        </a:spcBef>
        <a:spcAft>
          <a:spcPct val="0"/>
        </a:spcAft>
        <a:buClr>
          <a:schemeClr val="accent1"/>
        </a:buClr>
        <a:buFont typeface="Wingdings" pitchFamily="2" charset="2"/>
        <a:buChar char=""/>
        <a:defRPr sz="2000">
          <a:solidFill>
            <a:schemeClr val="tx1"/>
          </a:solidFill>
          <a:latin typeface="+mn-lt"/>
          <a:cs typeface="+mn-cs"/>
        </a:defRPr>
      </a:lvl5pPr>
      <a:lvl6pPr marL="2514600" indent="-228600" algn="l" rtl="0" fontAlgn="base">
        <a:spcBef>
          <a:spcPct val="20000"/>
        </a:spcBef>
        <a:spcAft>
          <a:spcPct val="0"/>
        </a:spcAft>
        <a:buClr>
          <a:schemeClr val="accent1"/>
        </a:buClr>
        <a:buFont typeface="Wingdings" pitchFamily="2" charset="2"/>
        <a:buChar char=""/>
        <a:defRPr sz="2000">
          <a:solidFill>
            <a:schemeClr val="tx1"/>
          </a:solidFill>
          <a:latin typeface="+mn-lt"/>
          <a:cs typeface="+mn-cs"/>
        </a:defRPr>
      </a:lvl6pPr>
      <a:lvl7pPr marL="2971800" indent="-228600" algn="l" rtl="0" fontAlgn="base">
        <a:spcBef>
          <a:spcPct val="20000"/>
        </a:spcBef>
        <a:spcAft>
          <a:spcPct val="0"/>
        </a:spcAft>
        <a:buClr>
          <a:schemeClr val="accent1"/>
        </a:buClr>
        <a:buFont typeface="Wingdings" pitchFamily="2" charset="2"/>
        <a:buChar char=""/>
        <a:defRPr sz="2000">
          <a:solidFill>
            <a:schemeClr val="tx1"/>
          </a:solidFill>
          <a:latin typeface="+mn-lt"/>
          <a:cs typeface="+mn-cs"/>
        </a:defRPr>
      </a:lvl7pPr>
      <a:lvl8pPr marL="3429000" indent="-228600" algn="l" rtl="0" fontAlgn="base">
        <a:spcBef>
          <a:spcPct val="20000"/>
        </a:spcBef>
        <a:spcAft>
          <a:spcPct val="0"/>
        </a:spcAft>
        <a:buClr>
          <a:schemeClr val="accent1"/>
        </a:buClr>
        <a:buFont typeface="Wingdings" pitchFamily="2" charset="2"/>
        <a:buChar char=""/>
        <a:defRPr sz="2000">
          <a:solidFill>
            <a:schemeClr val="tx1"/>
          </a:solidFill>
          <a:latin typeface="+mn-lt"/>
          <a:cs typeface="+mn-cs"/>
        </a:defRPr>
      </a:lvl8pPr>
      <a:lvl9pPr marL="3886200" indent="-228600" algn="l" rtl="0" fontAlgn="base">
        <a:spcBef>
          <a:spcPct val="20000"/>
        </a:spcBef>
        <a:spcAft>
          <a:spcPct val="0"/>
        </a:spcAft>
        <a:buClr>
          <a:schemeClr val="accent1"/>
        </a:buClr>
        <a:buFont typeface="Wingdings" pitchFamily="2" charset="2"/>
        <a:buChar char=""/>
        <a:defRPr sz="2000">
          <a:solidFill>
            <a:schemeClr val="tx1"/>
          </a:solidFill>
          <a:latin typeface="+mn-lt"/>
          <a:cs typeface="+mn-cs"/>
        </a:defRPr>
      </a:lvl9pPr>
    </p:bodyStyle>
    <p:other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2706" name="Group 2"/>
          <p:cNvGrpSpPr>
            <a:grpSpLocks/>
          </p:cNvGrpSpPr>
          <p:nvPr/>
        </p:nvGrpSpPr>
        <p:grpSpPr bwMode="auto">
          <a:xfrm>
            <a:off x="1071563" y="304800"/>
            <a:ext cx="7615237" cy="1106488"/>
            <a:chOff x="675" y="192"/>
            <a:chExt cx="4797" cy="697"/>
          </a:xfrm>
        </p:grpSpPr>
        <p:sp>
          <p:nvSpPr>
            <p:cNvPr id="72707" name="Oval 3"/>
            <p:cNvSpPr>
              <a:spLocks noChangeArrowheads="1"/>
            </p:cNvSpPr>
            <p:nvPr/>
          </p:nvSpPr>
          <p:spPr bwMode="hidden">
            <a:xfrm flipH="1">
              <a:off x="3067" y="192"/>
              <a:ext cx="696" cy="696"/>
            </a:xfrm>
            <a:prstGeom prst="ellipse">
              <a:avLst/>
            </a:prstGeom>
            <a:solidFill>
              <a:schemeClr val="accent2"/>
            </a:solidFill>
            <a:ln>
              <a:noFill/>
            </a:ln>
            <a:effectLst/>
            <a:extLst>
              <a:ext uri="{91240B29-F687-4F45-9708-019B960494DF}">
                <a14:hiddenLine xmlns:a14="http://schemas.microsoft.com/office/drawing/2010/main" w="28575">
                  <a:solidFill>
                    <a:schemeClr val="accent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lt-LT" altLang="lt-LT" sz="2400" smtClean="0">
                <a:solidFill>
                  <a:srgbClr val="000000"/>
                </a:solidFill>
                <a:latin typeface="Times New Roman" pitchFamily="18" charset="0"/>
              </a:endParaRPr>
            </a:p>
          </p:txBody>
        </p:sp>
        <p:sp>
          <p:nvSpPr>
            <p:cNvPr id="72708" name="Oval 4"/>
            <p:cNvSpPr>
              <a:spLocks noChangeArrowheads="1"/>
            </p:cNvSpPr>
            <p:nvPr/>
          </p:nvSpPr>
          <p:spPr bwMode="hidden">
            <a:xfrm flipH="1">
              <a:off x="4777" y="192"/>
              <a:ext cx="695" cy="696"/>
            </a:xfrm>
            <a:prstGeom prst="ellipse">
              <a:avLst/>
            </a:prstGeom>
            <a:solidFill>
              <a:schemeClr val="accent2"/>
            </a:solidFill>
            <a:ln>
              <a:noFill/>
            </a:ln>
            <a:effectLst/>
            <a:extLst>
              <a:ext uri="{91240B29-F687-4F45-9708-019B960494DF}">
                <a14:hiddenLine xmlns:a14="http://schemas.microsoft.com/office/drawing/2010/main" w="28575">
                  <a:solidFill>
                    <a:schemeClr val="accent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lt-LT" altLang="lt-LT" sz="2400" smtClean="0">
                <a:solidFill>
                  <a:srgbClr val="000000"/>
                </a:solidFill>
                <a:latin typeface="Times New Roman" pitchFamily="18" charset="0"/>
              </a:endParaRPr>
            </a:p>
          </p:txBody>
        </p:sp>
        <p:sp>
          <p:nvSpPr>
            <p:cNvPr id="72709" name="Oval 5"/>
            <p:cNvSpPr>
              <a:spLocks noChangeArrowheads="1"/>
            </p:cNvSpPr>
            <p:nvPr/>
          </p:nvSpPr>
          <p:spPr bwMode="hidden">
            <a:xfrm flipH="1">
              <a:off x="675" y="193"/>
              <a:ext cx="695" cy="696"/>
            </a:xfrm>
            <a:prstGeom prst="ellipse">
              <a:avLst/>
            </a:prstGeom>
            <a:solidFill>
              <a:schemeClr val="accent2"/>
            </a:solidFill>
            <a:ln>
              <a:noFill/>
            </a:ln>
            <a:effectLst/>
            <a:extLst>
              <a:ext uri="{91240B29-F687-4F45-9708-019B960494DF}">
                <a14:hiddenLine xmlns:a14="http://schemas.microsoft.com/office/drawing/2010/main" w="28575">
                  <a:solidFill>
                    <a:schemeClr val="accent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lt-LT" altLang="lt-LT" sz="2400" smtClean="0">
                <a:solidFill>
                  <a:srgbClr val="000000"/>
                </a:solidFill>
                <a:latin typeface="Times New Roman" pitchFamily="18" charset="0"/>
              </a:endParaRPr>
            </a:p>
          </p:txBody>
        </p:sp>
        <p:sp>
          <p:nvSpPr>
            <p:cNvPr id="72710" name="Oval 6"/>
            <p:cNvSpPr>
              <a:spLocks noChangeArrowheads="1"/>
            </p:cNvSpPr>
            <p:nvPr/>
          </p:nvSpPr>
          <p:spPr bwMode="hidden">
            <a:xfrm flipH="1">
              <a:off x="3984" y="192"/>
              <a:ext cx="695" cy="696"/>
            </a:xfrm>
            <a:prstGeom prst="ellipse">
              <a:avLst/>
            </a:prstGeom>
            <a:noFill/>
            <a:ln w="28575">
              <a:solidFill>
                <a:schemeClr val="accent2"/>
              </a:solidFill>
              <a:round/>
              <a:headEnd/>
              <a:tailEnd/>
            </a:ln>
            <a:effectLst/>
            <a:extLst>
              <a:ext uri="{909E8E84-426E-40DD-AFC4-6F175D3DCCD1}">
                <a14:hiddenFill xmlns:a14="http://schemas.microsoft.com/office/drawing/2010/main">
                  <a:solidFill>
                    <a:srgbClr val="E0E0F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lt-LT" altLang="lt-LT" sz="2400" smtClean="0">
                <a:solidFill>
                  <a:srgbClr val="000000"/>
                </a:solidFill>
                <a:latin typeface="Times New Roman" pitchFamily="18" charset="0"/>
              </a:endParaRPr>
            </a:p>
          </p:txBody>
        </p:sp>
        <p:sp>
          <p:nvSpPr>
            <p:cNvPr id="72711" name="Oval 7"/>
            <p:cNvSpPr>
              <a:spLocks noChangeArrowheads="1"/>
            </p:cNvSpPr>
            <p:nvPr/>
          </p:nvSpPr>
          <p:spPr bwMode="hidden">
            <a:xfrm flipH="1">
              <a:off x="1486" y="192"/>
              <a:ext cx="695" cy="696"/>
            </a:xfrm>
            <a:prstGeom prst="ellipse">
              <a:avLst/>
            </a:prstGeom>
            <a:noFill/>
            <a:ln w="28575">
              <a:solidFill>
                <a:schemeClr val="accent2"/>
              </a:solidFill>
              <a:round/>
              <a:headEnd/>
              <a:tailEn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lt-LT" altLang="lt-LT" sz="2400" smtClean="0">
                <a:solidFill>
                  <a:srgbClr val="000000"/>
                </a:solidFill>
                <a:latin typeface="Times New Roman" pitchFamily="18" charset="0"/>
              </a:endParaRPr>
            </a:p>
          </p:txBody>
        </p:sp>
      </p:grpSp>
      <p:sp>
        <p:nvSpPr>
          <p:cNvPr id="72712" name="Rectangle 8"/>
          <p:cNvSpPr>
            <a:spLocks noGrp="1" noChangeArrowheads="1"/>
          </p:cNvSpPr>
          <p:nvPr>
            <p:ph type="body" idx="1"/>
          </p:nvPr>
        </p:nvSpPr>
        <p:spPr bwMode="auto">
          <a:xfrm>
            <a:off x="457200" y="1600200"/>
            <a:ext cx="82296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lt-LT" smtClean="0"/>
              <a:t>Spustelėkite ruošinio teksto stiliams keisti</a:t>
            </a:r>
          </a:p>
          <a:p>
            <a:pPr lvl="1"/>
            <a:r>
              <a:rPr lang="en-US" altLang="lt-LT" smtClean="0"/>
              <a:t>Antras lygmuo</a:t>
            </a:r>
          </a:p>
          <a:p>
            <a:pPr lvl="2"/>
            <a:r>
              <a:rPr lang="en-US" altLang="lt-LT" smtClean="0"/>
              <a:t>Trečias lygmuo</a:t>
            </a:r>
          </a:p>
          <a:p>
            <a:pPr lvl="3"/>
            <a:r>
              <a:rPr lang="en-US" altLang="lt-LT" smtClean="0"/>
              <a:t>Ketvirtas lygmuo</a:t>
            </a:r>
          </a:p>
          <a:p>
            <a:pPr lvl="4"/>
            <a:r>
              <a:rPr lang="en-US" altLang="lt-LT" smtClean="0"/>
              <a:t>Penktas lygmuo</a:t>
            </a:r>
          </a:p>
        </p:txBody>
      </p:sp>
      <p:sp>
        <p:nvSpPr>
          <p:cNvPr id="72713" name="Rectangle 9"/>
          <p:cNvSpPr>
            <a:spLocks noGrp="1" noChangeArrowheads="1"/>
          </p:cNvSpPr>
          <p:nvPr>
            <p:ph type="dt" sz="half" idx="2"/>
          </p:nvPr>
        </p:nvSpPr>
        <p:spPr bwMode="auto">
          <a:xfrm>
            <a:off x="457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a:lvl1pPr>
          </a:lstStyle>
          <a:p>
            <a:pPr fontAlgn="base">
              <a:spcBef>
                <a:spcPct val="0"/>
              </a:spcBef>
              <a:spcAft>
                <a:spcPct val="0"/>
              </a:spcAft>
            </a:pPr>
            <a:endParaRPr lang="en-US" altLang="lt-LT" smtClean="0">
              <a:solidFill>
                <a:srgbClr val="000000"/>
              </a:solidFill>
            </a:endParaRPr>
          </a:p>
        </p:txBody>
      </p:sp>
      <p:sp>
        <p:nvSpPr>
          <p:cNvPr id="72714" name="Rectangle 10"/>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00"/>
            </a:lvl1pPr>
          </a:lstStyle>
          <a:p>
            <a:pPr fontAlgn="base">
              <a:spcBef>
                <a:spcPct val="0"/>
              </a:spcBef>
              <a:spcAft>
                <a:spcPct val="0"/>
              </a:spcAft>
            </a:pPr>
            <a:endParaRPr lang="en-US" altLang="lt-LT" smtClean="0">
              <a:solidFill>
                <a:srgbClr val="000000"/>
              </a:solidFill>
            </a:endParaRPr>
          </a:p>
        </p:txBody>
      </p:sp>
      <p:sp>
        <p:nvSpPr>
          <p:cNvPr id="72715" name="Rectangle 11"/>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a:lvl1pPr>
          </a:lstStyle>
          <a:p>
            <a:pPr fontAlgn="base">
              <a:spcBef>
                <a:spcPct val="0"/>
              </a:spcBef>
              <a:spcAft>
                <a:spcPct val="0"/>
              </a:spcAft>
            </a:pPr>
            <a:fld id="{E206B0AB-B0BA-401A-A3C8-E64FF39713B9}" type="slidenum">
              <a:rPr lang="en-US" altLang="lt-LT" smtClean="0">
                <a:solidFill>
                  <a:srgbClr val="000000"/>
                </a:solidFill>
              </a:rPr>
              <a:pPr fontAlgn="base">
                <a:spcBef>
                  <a:spcPct val="0"/>
                </a:spcBef>
                <a:spcAft>
                  <a:spcPct val="0"/>
                </a:spcAft>
              </a:pPr>
              <a:t>‹#›</a:t>
            </a:fld>
            <a:endParaRPr lang="en-US" altLang="lt-LT" smtClean="0">
              <a:solidFill>
                <a:srgbClr val="000000"/>
              </a:solidFill>
            </a:endParaRPr>
          </a:p>
        </p:txBody>
      </p:sp>
      <p:sp>
        <p:nvSpPr>
          <p:cNvPr id="72716" name="Rectangle 1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lt-LT" smtClean="0"/>
              <a:t>Spustelėkite, jei norite keisite ruoš. pav. stilių</a:t>
            </a:r>
          </a:p>
        </p:txBody>
      </p:sp>
    </p:spTree>
    <p:extLst>
      <p:ext uri="{BB962C8B-B14F-4D97-AF65-F5344CB8AC3E}">
        <p14:creationId xmlns:p14="http://schemas.microsoft.com/office/powerpoint/2010/main" val="2313550425"/>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iming>
    <p:tnLst>
      <p:par>
        <p:cTn id="1" dur="indefinite" restart="never" nodeType="tmRoot"/>
      </p:par>
    </p:tnLst>
  </p:timing>
  <p:txStyles>
    <p:titleStyle>
      <a:lvl1pPr algn="l" rtl="0" fontAlgn="base">
        <a:spcBef>
          <a:spcPct val="0"/>
        </a:spcBef>
        <a:spcAft>
          <a:spcPct val="0"/>
        </a:spcAft>
        <a:defRPr sz="3800">
          <a:solidFill>
            <a:schemeClr val="tx2"/>
          </a:solidFill>
          <a:latin typeface="+mj-lt"/>
          <a:ea typeface="+mj-ea"/>
          <a:cs typeface="+mj-cs"/>
        </a:defRPr>
      </a:lvl1pPr>
      <a:lvl2pPr algn="l" rtl="0" fontAlgn="base">
        <a:spcBef>
          <a:spcPct val="0"/>
        </a:spcBef>
        <a:spcAft>
          <a:spcPct val="0"/>
        </a:spcAft>
        <a:defRPr sz="3800">
          <a:solidFill>
            <a:schemeClr val="tx2"/>
          </a:solidFill>
          <a:latin typeface="Arial" charset="0"/>
          <a:cs typeface="Arial" charset="0"/>
        </a:defRPr>
      </a:lvl2pPr>
      <a:lvl3pPr algn="l" rtl="0" fontAlgn="base">
        <a:spcBef>
          <a:spcPct val="0"/>
        </a:spcBef>
        <a:spcAft>
          <a:spcPct val="0"/>
        </a:spcAft>
        <a:defRPr sz="3800">
          <a:solidFill>
            <a:schemeClr val="tx2"/>
          </a:solidFill>
          <a:latin typeface="Arial" charset="0"/>
          <a:cs typeface="Arial" charset="0"/>
        </a:defRPr>
      </a:lvl3pPr>
      <a:lvl4pPr algn="l" rtl="0" fontAlgn="base">
        <a:spcBef>
          <a:spcPct val="0"/>
        </a:spcBef>
        <a:spcAft>
          <a:spcPct val="0"/>
        </a:spcAft>
        <a:defRPr sz="3800">
          <a:solidFill>
            <a:schemeClr val="tx2"/>
          </a:solidFill>
          <a:latin typeface="Arial" charset="0"/>
          <a:cs typeface="Arial" charset="0"/>
        </a:defRPr>
      </a:lvl4pPr>
      <a:lvl5pPr algn="l" rtl="0" fontAlgn="base">
        <a:spcBef>
          <a:spcPct val="0"/>
        </a:spcBef>
        <a:spcAft>
          <a:spcPct val="0"/>
        </a:spcAft>
        <a:defRPr sz="3800">
          <a:solidFill>
            <a:schemeClr val="tx2"/>
          </a:solidFill>
          <a:latin typeface="Arial" charset="0"/>
          <a:cs typeface="Arial" charset="0"/>
        </a:defRPr>
      </a:lvl5pPr>
      <a:lvl6pPr marL="457200" algn="l" rtl="0" fontAlgn="base">
        <a:spcBef>
          <a:spcPct val="0"/>
        </a:spcBef>
        <a:spcAft>
          <a:spcPct val="0"/>
        </a:spcAft>
        <a:defRPr sz="3800">
          <a:solidFill>
            <a:schemeClr val="tx2"/>
          </a:solidFill>
          <a:latin typeface="Arial" charset="0"/>
          <a:cs typeface="Arial" charset="0"/>
        </a:defRPr>
      </a:lvl6pPr>
      <a:lvl7pPr marL="914400" algn="l" rtl="0" fontAlgn="base">
        <a:spcBef>
          <a:spcPct val="0"/>
        </a:spcBef>
        <a:spcAft>
          <a:spcPct val="0"/>
        </a:spcAft>
        <a:defRPr sz="3800">
          <a:solidFill>
            <a:schemeClr val="tx2"/>
          </a:solidFill>
          <a:latin typeface="Arial" charset="0"/>
          <a:cs typeface="Arial" charset="0"/>
        </a:defRPr>
      </a:lvl7pPr>
      <a:lvl8pPr marL="1371600" algn="l" rtl="0" fontAlgn="base">
        <a:spcBef>
          <a:spcPct val="0"/>
        </a:spcBef>
        <a:spcAft>
          <a:spcPct val="0"/>
        </a:spcAft>
        <a:defRPr sz="3800">
          <a:solidFill>
            <a:schemeClr val="tx2"/>
          </a:solidFill>
          <a:latin typeface="Arial" charset="0"/>
          <a:cs typeface="Arial" charset="0"/>
        </a:defRPr>
      </a:lvl8pPr>
      <a:lvl9pPr marL="1828800" algn="l" rtl="0" fontAlgn="base">
        <a:spcBef>
          <a:spcPct val="0"/>
        </a:spcBef>
        <a:spcAft>
          <a:spcPct val="0"/>
        </a:spcAft>
        <a:defRPr sz="3800">
          <a:solidFill>
            <a:schemeClr val="tx2"/>
          </a:solidFill>
          <a:latin typeface="Arial" charset="0"/>
          <a:cs typeface="Arial" charset="0"/>
        </a:defRPr>
      </a:lvl9pPr>
    </p:titleStyle>
    <p:bodyStyle>
      <a:lvl1pPr marL="342900" indent="-342900" algn="l" rtl="0" fontAlgn="base">
        <a:spcBef>
          <a:spcPct val="20000"/>
        </a:spcBef>
        <a:spcAft>
          <a:spcPct val="0"/>
        </a:spcAft>
        <a:buClr>
          <a:schemeClr val="accent1"/>
        </a:buClr>
        <a:buFont typeface="Wingdings" pitchFamily="2" charset="2"/>
        <a:buChar char="l"/>
        <a:defRPr sz="3200">
          <a:solidFill>
            <a:schemeClr val="tx1"/>
          </a:solidFill>
          <a:latin typeface="+mn-lt"/>
          <a:ea typeface="+mn-ea"/>
          <a:cs typeface="+mn-cs"/>
        </a:defRPr>
      </a:lvl1pPr>
      <a:lvl2pPr marL="742950" indent="-285750" algn="l" rtl="0" fontAlgn="base">
        <a:spcBef>
          <a:spcPct val="20000"/>
        </a:spcBef>
        <a:spcAft>
          <a:spcPct val="0"/>
        </a:spcAft>
        <a:buClr>
          <a:schemeClr val="accent1"/>
        </a:buClr>
        <a:buFont typeface="Wingdings" pitchFamily="2" charset="2"/>
        <a:buChar char="¡"/>
        <a:defRPr sz="2700">
          <a:solidFill>
            <a:schemeClr val="tx1"/>
          </a:solidFill>
          <a:latin typeface="+mn-lt"/>
          <a:cs typeface="+mn-cs"/>
        </a:defRPr>
      </a:lvl2pPr>
      <a:lvl3pPr marL="1143000" indent="-228600" algn="l" rtl="0" fontAlgn="base">
        <a:spcBef>
          <a:spcPct val="20000"/>
        </a:spcBef>
        <a:spcAft>
          <a:spcPct val="0"/>
        </a:spcAft>
        <a:buClr>
          <a:schemeClr val="accent1"/>
        </a:buClr>
        <a:buFont typeface="Wingdings" pitchFamily="2" charset="2"/>
        <a:buChar char="l"/>
        <a:defRPr sz="2300">
          <a:solidFill>
            <a:schemeClr val="tx1"/>
          </a:solidFill>
          <a:latin typeface="+mn-lt"/>
          <a:cs typeface="+mn-cs"/>
        </a:defRPr>
      </a:lvl3pPr>
      <a:lvl4pPr marL="1600200" indent="-228600" algn="l" rtl="0" fontAlgn="base">
        <a:spcBef>
          <a:spcPct val="20000"/>
        </a:spcBef>
        <a:spcAft>
          <a:spcPct val="0"/>
        </a:spcAft>
        <a:buClr>
          <a:schemeClr val="accent1"/>
        </a:buClr>
        <a:buChar char="•"/>
        <a:defRPr sz="2000">
          <a:solidFill>
            <a:schemeClr val="tx1"/>
          </a:solidFill>
          <a:latin typeface="+mn-lt"/>
          <a:cs typeface="+mn-cs"/>
        </a:defRPr>
      </a:lvl4pPr>
      <a:lvl5pPr marL="2057400" indent="-228600" algn="l" rtl="0" fontAlgn="base">
        <a:spcBef>
          <a:spcPct val="20000"/>
        </a:spcBef>
        <a:spcAft>
          <a:spcPct val="0"/>
        </a:spcAft>
        <a:buClr>
          <a:schemeClr val="accent1"/>
        </a:buClr>
        <a:buFont typeface="Wingdings" pitchFamily="2" charset="2"/>
        <a:buChar char=""/>
        <a:defRPr sz="2000">
          <a:solidFill>
            <a:schemeClr val="tx1"/>
          </a:solidFill>
          <a:latin typeface="+mn-lt"/>
          <a:cs typeface="+mn-cs"/>
        </a:defRPr>
      </a:lvl5pPr>
      <a:lvl6pPr marL="2514600" indent="-228600" algn="l" rtl="0" fontAlgn="base">
        <a:spcBef>
          <a:spcPct val="20000"/>
        </a:spcBef>
        <a:spcAft>
          <a:spcPct val="0"/>
        </a:spcAft>
        <a:buClr>
          <a:schemeClr val="accent1"/>
        </a:buClr>
        <a:buFont typeface="Wingdings" pitchFamily="2" charset="2"/>
        <a:buChar char=""/>
        <a:defRPr sz="2000">
          <a:solidFill>
            <a:schemeClr val="tx1"/>
          </a:solidFill>
          <a:latin typeface="+mn-lt"/>
          <a:cs typeface="+mn-cs"/>
        </a:defRPr>
      </a:lvl6pPr>
      <a:lvl7pPr marL="2971800" indent="-228600" algn="l" rtl="0" fontAlgn="base">
        <a:spcBef>
          <a:spcPct val="20000"/>
        </a:spcBef>
        <a:spcAft>
          <a:spcPct val="0"/>
        </a:spcAft>
        <a:buClr>
          <a:schemeClr val="accent1"/>
        </a:buClr>
        <a:buFont typeface="Wingdings" pitchFamily="2" charset="2"/>
        <a:buChar char=""/>
        <a:defRPr sz="2000">
          <a:solidFill>
            <a:schemeClr val="tx1"/>
          </a:solidFill>
          <a:latin typeface="+mn-lt"/>
          <a:cs typeface="+mn-cs"/>
        </a:defRPr>
      </a:lvl7pPr>
      <a:lvl8pPr marL="3429000" indent="-228600" algn="l" rtl="0" fontAlgn="base">
        <a:spcBef>
          <a:spcPct val="20000"/>
        </a:spcBef>
        <a:spcAft>
          <a:spcPct val="0"/>
        </a:spcAft>
        <a:buClr>
          <a:schemeClr val="accent1"/>
        </a:buClr>
        <a:buFont typeface="Wingdings" pitchFamily="2" charset="2"/>
        <a:buChar char=""/>
        <a:defRPr sz="2000">
          <a:solidFill>
            <a:schemeClr val="tx1"/>
          </a:solidFill>
          <a:latin typeface="+mn-lt"/>
          <a:cs typeface="+mn-cs"/>
        </a:defRPr>
      </a:lvl8pPr>
      <a:lvl9pPr marL="3886200" indent="-228600" algn="l" rtl="0" fontAlgn="base">
        <a:spcBef>
          <a:spcPct val="20000"/>
        </a:spcBef>
        <a:spcAft>
          <a:spcPct val="0"/>
        </a:spcAft>
        <a:buClr>
          <a:schemeClr val="accent1"/>
        </a:buClr>
        <a:buFont typeface="Wingdings" pitchFamily="2" charset="2"/>
        <a:buChar char=""/>
        <a:defRPr sz="2000">
          <a:solidFill>
            <a:schemeClr val="tx1"/>
          </a:solidFill>
          <a:latin typeface="+mn-lt"/>
          <a:cs typeface="+mn-cs"/>
        </a:defRPr>
      </a:lvl9pPr>
    </p:bodyStyle>
    <p:other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2706" name="Group 2"/>
          <p:cNvGrpSpPr>
            <a:grpSpLocks/>
          </p:cNvGrpSpPr>
          <p:nvPr/>
        </p:nvGrpSpPr>
        <p:grpSpPr bwMode="auto">
          <a:xfrm>
            <a:off x="1071563" y="304800"/>
            <a:ext cx="7615237" cy="1106488"/>
            <a:chOff x="675" y="192"/>
            <a:chExt cx="4797" cy="697"/>
          </a:xfrm>
        </p:grpSpPr>
        <p:sp>
          <p:nvSpPr>
            <p:cNvPr id="72707" name="Oval 3"/>
            <p:cNvSpPr>
              <a:spLocks noChangeArrowheads="1"/>
            </p:cNvSpPr>
            <p:nvPr/>
          </p:nvSpPr>
          <p:spPr bwMode="hidden">
            <a:xfrm flipH="1">
              <a:off x="3067" y="192"/>
              <a:ext cx="696" cy="696"/>
            </a:xfrm>
            <a:prstGeom prst="ellipse">
              <a:avLst/>
            </a:prstGeom>
            <a:solidFill>
              <a:schemeClr val="accent2"/>
            </a:solidFill>
            <a:ln>
              <a:noFill/>
            </a:ln>
            <a:effectLst/>
            <a:extLst>
              <a:ext uri="{91240B29-F687-4F45-9708-019B960494DF}">
                <a14:hiddenLine xmlns:a14="http://schemas.microsoft.com/office/drawing/2010/main" w="28575">
                  <a:solidFill>
                    <a:schemeClr val="accent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lt-LT" altLang="lt-LT" sz="2400" smtClean="0">
                <a:solidFill>
                  <a:srgbClr val="000000"/>
                </a:solidFill>
                <a:latin typeface="Times New Roman" pitchFamily="18" charset="0"/>
              </a:endParaRPr>
            </a:p>
          </p:txBody>
        </p:sp>
        <p:sp>
          <p:nvSpPr>
            <p:cNvPr id="72708" name="Oval 4"/>
            <p:cNvSpPr>
              <a:spLocks noChangeArrowheads="1"/>
            </p:cNvSpPr>
            <p:nvPr/>
          </p:nvSpPr>
          <p:spPr bwMode="hidden">
            <a:xfrm flipH="1">
              <a:off x="4777" y="192"/>
              <a:ext cx="695" cy="696"/>
            </a:xfrm>
            <a:prstGeom prst="ellipse">
              <a:avLst/>
            </a:prstGeom>
            <a:solidFill>
              <a:schemeClr val="accent2"/>
            </a:solidFill>
            <a:ln>
              <a:noFill/>
            </a:ln>
            <a:effectLst/>
            <a:extLst>
              <a:ext uri="{91240B29-F687-4F45-9708-019B960494DF}">
                <a14:hiddenLine xmlns:a14="http://schemas.microsoft.com/office/drawing/2010/main" w="28575">
                  <a:solidFill>
                    <a:schemeClr val="accent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lt-LT" altLang="lt-LT" sz="2400" smtClean="0">
                <a:solidFill>
                  <a:srgbClr val="000000"/>
                </a:solidFill>
                <a:latin typeface="Times New Roman" pitchFamily="18" charset="0"/>
              </a:endParaRPr>
            </a:p>
          </p:txBody>
        </p:sp>
        <p:sp>
          <p:nvSpPr>
            <p:cNvPr id="72709" name="Oval 5"/>
            <p:cNvSpPr>
              <a:spLocks noChangeArrowheads="1"/>
            </p:cNvSpPr>
            <p:nvPr/>
          </p:nvSpPr>
          <p:spPr bwMode="hidden">
            <a:xfrm flipH="1">
              <a:off x="675" y="193"/>
              <a:ext cx="695" cy="696"/>
            </a:xfrm>
            <a:prstGeom prst="ellipse">
              <a:avLst/>
            </a:prstGeom>
            <a:solidFill>
              <a:schemeClr val="accent2"/>
            </a:solidFill>
            <a:ln>
              <a:noFill/>
            </a:ln>
            <a:effectLst/>
            <a:extLst>
              <a:ext uri="{91240B29-F687-4F45-9708-019B960494DF}">
                <a14:hiddenLine xmlns:a14="http://schemas.microsoft.com/office/drawing/2010/main" w="28575">
                  <a:solidFill>
                    <a:schemeClr val="accent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lt-LT" altLang="lt-LT" sz="2400" smtClean="0">
                <a:solidFill>
                  <a:srgbClr val="000000"/>
                </a:solidFill>
                <a:latin typeface="Times New Roman" pitchFamily="18" charset="0"/>
              </a:endParaRPr>
            </a:p>
          </p:txBody>
        </p:sp>
        <p:sp>
          <p:nvSpPr>
            <p:cNvPr id="72710" name="Oval 6"/>
            <p:cNvSpPr>
              <a:spLocks noChangeArrowheads="1"/>
            </p:cNvSpPr>
            <p:nvPr/>
          </p:nvSpPr>
          <p:spPr bwMode="hidden">
            <a:xfrm flipH="1">
              <a:off x="3984" y="192"/>
              <a:ext cx="695" cy="696"/>
            </a:xfrm>
            <a:prstGeom prst="ellipse">
              <a:avLst/>
            </a:prstGeom>
            <a:noFill/>
            <a:ln w="28575">
              <a:solidFill>
                <a:schemeClr val="accent2"/>
              </a:solidFill>
              <a:round/>
              <a:headEnd/>
              <a:tailEnd/>
            </a:ln>
            <a:effectLst/>
            <a:extLst>
              <a:ext uri="{909E8E84-426E-40DD-AFC4-6F175D3DCCD1}">
                <a14:hiddenFill xmlns:a14="http://schemas.microsoft.com/office/drawing/2010/main">
                  <a:solidFill>
                    <a:srgbClr val="E0E0F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lt-LT" altLang="lt-LT" sz="2400" smtClean="0">
                <a:solidFill>
                  <a:srgbClr val="000000"/>
                </a:solidFill>
                <a:latin typeface="Times New Roman" pitchFamily="18" charset="0"/>
              </a:endParaRPr>
            </a:p>
          </p:txBody>
        </p:sp>
        <p:sp>
          <p:nvSpPr>
            <p:cNvPr id="72711" name="Oval 7"/>
            <p:cNvSpPr>
              <a:spLocks noChangeArrowheads="1"/>
            </p:cNvSpPr>
            <p:nvPr/>
          </p:nvSpPr>
          <p:spPr bwMode="hidden">
            <a:xfrm flipH="1">
              <a:off x="1486" y="192"/>
              <a:ext cx="695" cy="696"/>
            </a:xfrm>
            <a:prstGeom prst="ellipse">
              <a:avLst/>
            </a:prstGeom>
            <a:noFill/>
            <a:ln w="28575">
              <a:solidFill>
                <a:schemeClr val="accent2"/>
              </a:solidFill>
              <a:round/>
              <a:headEnd/>
              <a:tailEn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lt-LT" altLang="lt-LT" sz="2400" smtClean="0">
                <a:solidFill>
                  <a:srgbClr val="000000"/>
                </a:solidFill>
                <a:latin typeface="Times New Roman" pitchFamily="18" charset="0"/>
              </a:endParaRPr>
            </a:p>
          </p:txBody>
        </p:sp>
      </p:grpSp>
      <p:sp>
        <p:nvSpPr>
          <p:cNvPr id="72712" name="Rectangle 8"/>
          <p:cNvSpPr>
            <a:spLocks noGrp="1" noChangeArrowheads="1"/>
          </p:cNvSpPr>
          <p:nvPr>
            <p:ph type="body" idx="1"/>
          </p:nvPr>
        </p:nvSpPr>
        <p:spPr bwMode="auto">
          <a:xfrm>
            <a:off x="457200" y="1600200"/>
            <a:ext cx="82296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lt-LT" smtClean="0"/>
              <a:t>Spustelėkite ruošinio teksto stiliams keisti</a:t>
            </a:r>
          </a:p>
          <a:p>
            <a:pPr lvl="1"/>
            <a:r>
              <a:rPr lang="en-US" altLang="lt-LT" smtClean="0"/>
              <a:t>Antras lygmuo</a:t>
            </a:r>
          </a:p>
          <a:p>
            <a:pPr lvl="2"/>
            <a:r>
              <a:rPr lang="en-US" altLang="lt-LT" smtClean="0"/>
              <a:t>Trečias lygmuo</a:t>
            </a:r>
          </a:p>
          <a:p>
            <a:pPr lvl="3"/>
            <a:r>
              <a:rPr lang="en-US" altLang="lt-LT" smtClean="0"/>
              <a:t>Ketvirtas lygmuo</a:t>
            </a:r>
          </a:p>
          <a:p>
            <a:pPr lvl="4"/>
            <a:r>
              <a:rPr lang="en-US" altLang="lt-LT" smtClean="0"/>
              <a:t>Penktas lygmuo</a:t>
            </a:r>
          </a:p>
        </p:txBody>
      </p:sp>
      <p:sp>
        <p:nvSpPr>
          <p:cNvPr id="72713" name="Rectangle 9"/>
          <p:cNvSpPr>
            <a:spLocks noGrp="1" noChangeArrowheads="1"/>
          </p:cNvSpPr>
          <p:nvPr>
            <p:ph type="dt" sz="half" idx="2"/>
          </p:nvPr>
        </p:nvSpPr>
        <p:spPr bwMode="auto">
          <a:xfrm>
            <a:off x="457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a:lvl1pPr>
          </a:lstStyle>
          <a:p>
            <a:pPr fontAlgn="base">
              <a:spcBef>
                <a:spcPct val="0"/>
              </a:spcBef>
              <a:spcAft>
                <a:spcPct val="0"/>
              </a:spcAft>
            </a:pPr>
            <a:endParaRPr lang="en-US" altLang="lt-LT" smtClean="0">
              <a:solidFill>
                <a:srgbClr val="000000"/>
              </a:solidFill>
            </a:endParaRPr>
          </a:p>
        </p:txBody>
      </p:sp>
      <p:sp>
        <p:nvSpPr>
          <p:cNvPr id="72714" name="Rectangle 10"/>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00"/>
            </a:lvl1pPr>
          </a:lstStyle>
          <a:p>
            <a:pPr fontAlgn="base">
              <a:spcBef>
                <a:spcPct val="0"/>
              </a:spcBef>
              <a:spcAft>
                <a:spcPct val="0"/>
              </a:spcAft>
            </a:pPr>
            <a:endParaRPr lang="en-US" altLang="lt-LT" smtClean="0">
              <a:solidFill>
                <a:srgbClr val="000000"/>
              </a:solidFill>
            </a:endParaRPr>
          </a:p>
        </p:txBody>
      </p:sp>
      <p:sp>
        <p:nvSpPr>
          <p:cNvPr id="72715" name="Rectangle 11"/>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a:lvl1pPr>
          </a:lstStyle>
          <a:p>
            <a:pPr fontAlgn="base">
              <a:spcBef>
                <a:spcPct val="0"/>
              </a:spcBef>
              <a:spcAft>
                <a:spcPct val="0"/>
              </a:spcAft>
            </a:pPr>
            <a:fld id="{E206B0AB-B0BA-401A-A3C8-E64FF39713B9}" type="slidenum">
              <a:rPr lang="en-US" altLang="lt-LT" smtClean="0">
                <a:solidFill>
                  <a:srgbClr val="000000"/>
                </a:solidFill>
              </a:rPr>
              <a:pPr fontAlgn="base">
                <a:spcBef>
                  <a:spcPct val="0"/>
                </a:spcBef>
                <a:spcAft>
                  <a:spcPct val="0"/>
                </a:spcAft>
              </a:pPr>
              <a:t>‹#›</a:t>
            </a:fld>
            <a:endParaRPr lang="en-US" altLang="lt-LT" smtClean="0">
              <a:solidFill>
                <a:srgbClr val="000000"/>
              </a:solidFill>
            </a:endParaRPr>
          </a:p>
        </p:txBody>
      </p:sp>
      <p:sp>
        <p:nvSpPr>
          <p:cNvPr id="72716" name="Rectangle 1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lt-LT" smtClean="0"/>
              <a:t>Spustelėkite, jei norite keisite ruoš. pav. stilių</a:t>
            </a:r>
          </a:p>
        </p:txBody>
      </p:sp>
    </p:spTree>
    <p:extLst>
      <p:ext uri="{BB962C8B-B14F-4D97-AF65-F5344CB8AC3E}">
        <p14:creationId xmlns:p14="http://schemas.microsoft.com/office/powerpoint/2010/main" val="3828954418"/>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iming>
    <p:tnLst>
      <p:par>
        <p:cTn id="1" dur="indefinite" restart="never" nodeType="tmRoot"/>
      </p:par>
    </p:tnLst>
  </p:timing>
  <p:txStyles>
    <p:titleStyle>
      <a:lvl1pPr algn="l" rtl="0" fontAlgn="base">
        <a:spcBef>
          <a:spcPct val="0"/>
        </a:spcBef>
        <a:spcAft>
          <a:spcPct val="0"/>
        </a:spcAft>
        <a:defRPr sz="3800">
          <a:solidFill>
            <a:schemeClr val="tx2"/>
          </a:solidFill>
          <a:latin typeface="+mj-lt"/>
          <a:ea typeface="+mj-ea"/>
          <a:cs typeface="+mj-cs"/>
        </a:defRPr>
      </a:lvl1pPr>
      <a:lvl2pPr algn="l" rtl="0" fontAlgn="base">
        <a:spcBef>
          <a:spcPct val="0"/>
        </a:spcBef>
        <a:spcAft>
          <a:spcPct val="0"/>
        </a:spcAft>
        <a:defRPr sz="3800">
          <a:solidFill>
            <a:schemeClr val="tx2"/>
          </a:solidFill>
          <a:latin typeface="Arial" charset="0"/>
          <a:cs typeface="Arial" charset="0"/>
        </a:defRPr>
      </a:lvl2pPr>
      <a:lvl3pPr algn="l" rtl="0" fontAlgn="base">
        <a:spcBef>
          <a:spcPct val="0"/>
        </a:spcBef>
        <a:spcAft>
          <a:spcPct val="0"/>
        </a:spcAft>
        <a:defRPr sz="3800">
          <a:solidFill>
            <a:schemeClr val="tx2"/>
          </a:solidFill>
          <a:latin typeface="Arial" charset="0"/>
          <a:cs typeface="Arial" charset="0"/>
        </a:defRPr>
      </a:lvl3pPr>
      <a:lvl4pPr algn="l" rtl="0" fontAlgn="base">
        <a:spcBef>
          <a:spcPct val="0"/>
        </a:spcBef>
        <a:spcAft>
          <a:spcPct val="0"/>
        </a:spcAft>
        <a:defRPr sz="3800">
          <a:solidFill>
            <a:schemeClr val="tx2"/>
          </a:solidFill>
          <a:latin typeface="Arial" charset="0"/>
          <a:cs typeface="Arial" charset="0"/>
        </a:defRPr>
      </a:lvl4pPr>
      <a:lvl5pPr algn="l" rtl="0" fontAlgn="base">
        <a:spcBef>
          <a:spcPct val="0"/>
        </a:spcBef>
        <a:spcAft>
          <a:spcPct val="0"/>
        </a:spcAft>
        <a:defRPr sz="3800">
          <a:solidFill>
            <a:schemeClr val="tx2"/>
          </a:solidFill>
          <a:latin typeface="Arial" charset="0"/>
          <a:cs typeface="Arial" charset="0"/>
        </a:defRPr>
      </a:lvl5pPr>
      <a:lvl6pPr marL="457200" algn="l" rtl="0" fontAlgn="base">
        <a:spcBef>
          <a:spcPct val="0"/>
        </a:spcBef>
        <a:spcAft>
          <a:spcPct val="0"/>
        </a:spcAft>
        <a:defRPr sz="3800">
          <a:solidFill>
            <a:schemeClr val="tx2"/>
          </a:solidFill>
          <a:latin typeface="Arial" charset="0"/>
          <a:cs typeface="Arial" charset="0"/>
        </a:defRPr>
      </a:lvl6pPr>
      <a:lvl7pPr marL="914400" algn="l" rtl="0" fontAlgn="base">
        <a:spcBef>
          <a:spcPct val="0"/>
        </a:spcBef>
        <a:spcAft>
          <a:spcPct val="0"/>
        </a:spcAft>
        <a:defRPr sz="3800">
          <a:solidFill>
            <a:schemeClr val="tx2"/>
          </a:solidFill>
          <a:latin typeface="Arial" charset="0"/>
          <a:cs typeface="Arial" charset="0"/>
        </a:defRPr>
      </a:lvl7pPr>
      <a:lvl8pPr marL="1371600" algn="l" rtl="0" fontAlgn="base">
        <a:spcBef>
          <a:spcPct val="0"/>
        </a:spcBef>
        <a:spcAft>
          <a:spcPct val="0"/>
        </a:spcAft>
        <a:defRPr sz="3800">
          <a:solidFill>
            <a:schemeClr val="tx2"/>
          </a:solidFill>
          <a:latin typeface="Arial" charset="0"/>
          <a:cs typeface="Arial" charset="0"/>
        </a:defRPr>
      </a:lvl8pPr>
      <a:lvl9pPr marL="1828800" algn="l" rtl="0" fontAlgn="base">
        <a:spcBef>
          <a:spcPct val="0"/>
        </a:spcBef>
        <a:spcAft>
          <a:spcPct val="0"/>
        </a:spcAft>
        <a:defRPr sz="3800">
          <a:solidFill>
            <a:schemeClr val="tx2"/>
          </a:solidFill>
          <a:latin typeface="Arial" charset="0"/>
          <a:cs typeface="Arial" charset="0"/>
        </a:defRPr>
      </a:lvl9pPr>
    </p:titleStyle>
    <p:bodyStyle>
      <a:lvl1pPr marL="342900" indent="-342900" algn="l" rtl="0" fontAlgn="base">
        <a:spcBef>
          <a:spcPct val="20000"/>
        </a:spcBef>
        <a:spcAft>
          <a:spcPct val="0"/>
        </a:spcAft>
        <a:buClr>
          <a:schemeClr val="accent1"/>
        </a:buClr>
        <a:buFont typeface="Wingdings" pitchFamily="2" charset="2"/>
        <a:buChar char="l"/>
        <a:defRPr sz="3200">
          <a:solidFill>
            <a:schemeClr val="tx1"/>
          </a:solidFill>
          <a:latin typeface="+mn-lt"/>
          <a:ea typeface="+mn-ea"/>
          <a:cs typeface="+mn-cs"/>
        </a:defRPr>
      </a:lvl1pPr>
      <a:lvl2pPr marL="742950" indent="-285750" algn="l" rtl="0" fontAlgn="base">
        <a:spcBef>
          <a:spcPct val="20000"/>
        </a:spcBef>
        <a:spcAft>
          <a:spcPct val="0"/>
        </a:spcAft>
        <a:buClr>
          <a:schemeClr val="accent1"/>
        </a:buClr>
        <a:buFont typeface="Wingdings" pitchFamily="2" charset="2"/>
        <a:buChar char="¡"/>
        <a:defRPr sz="2700">
          <a:solidFill>
            <a:schemeClr val="tx1"/>
          </a:solidFill>
          <a:latin typeface="+mn-lt"/>
          <a:cs typeface="+mn-cs"/>
        </a:defRPr>
      </a:lvl2pPr>
      <a:lvl3pPr marL="1143000" indent="-228600" algn="l" rtl="0" fontAlgn="base">
        <a:spcBef>
          <a:spcPct val="20000"/>
        </a:spcBef>
        <a:spcAft>
          <a:spcPct val="0"/>
        </a:spcAft>
        <a:buClr>
          <a:schemeClr val="accent1"/>
        </a:buClr>
        <a:buFont typeface="Wingdings" pitchFamily="2" charset="2"/>
        <a:buChar char="l"/>
        <a:defRPr sz="2300">
          <a:solidFill>
            <a:schemeClr val="tx1"/>
          </a:solidFill>
          <a:latin typeface="+mn-lt"/>
          <a:cs typeface="+mn-cs"/>
        </a:defRPr>
      </a:lvl3pPr>
      <a:lvl4pPr marL="1600200" indent="-228600" algn="l" rtl="0" fontAlgn="base">
        <a:spcBef>
          <a:spcPct val="20000"/>
        </a:spcBef>
        <a:spcAft>
          <a:spcPct val="0"/>
        </a:spcAft>
        <a:buClr>
          <a:schemeClr val="accent1"/>
        </a:buClr>
        <a:buChar char="•"/>
        <a:defRPr sz="2000">
          <a:solidFill>
            <a:schemeClr val="tx1"/>
          </a:solidFill>
          <a:latin typeface="+mn-lt"/>
          <a:cs typeface="+mn-cs"/>
        </a:defRPr>
      </a:lvl4pPr>
      <a:lvl5pPr marL="2057400" indent="-228600" algn="l" rtl="0" fontAlgn="base">
        <a:spcBef>
          <a:spcPct val="20000"/>
        </a:spcBef>
        <a:spcAft>
          <a:spcPct val="0"/>
        </a:spcAft>
        <a:buClr>
          <a:schemeClr val="accent1"/>
        </a:buClr>
        <a:buFont typeface="Wingdings" pitchFamily="2" charset="2"/>
        <a:buChar char=""/>
        <a:defRPr sz="2000">
          <a:solidFill>
            <a:schemeClr val="tx1"/>
          </a:solidFill>
          <a:latin typeface="+mn-lt"/>
          <a:cs typeface="+mn-cs"/>
        </a:defRPr>
      </a:lvl5pPr>
      <a:lvl6pPr marL="2514600" indent="-228600" algn="l" rtl="0" fontAlgn="base">
        <a:spcBef>
          <a:spcPct val="20000"/>
        </a:spcBef>
        <a:spcAft>
          <a:spcPct val="0"/>
        </a:spcAft>
        <a:buClr>
          <a:schemeClr val="accent1"/>
        </a:buClr>
        <a:buFont typeface="Wingdings" pitchFamily="2" charset="2"/>
        <a:buChar char=""/>
        <a:defRPr sz="2000">
          <a:solidFill>
            <a:schemeClr val="tx1"/>
          </a:solidFill>
          <a:latin typeface="+mn-lt"/>
          <a:cs typeface="+mn-cs"/>
        </a:defRPr>
      </a:lvl6pPr>
      <a:lvl7pPr marL="2971800" indent="-228600" algn="l" rtl="0" fontAlgn="base">
        <a:spcBef>
          <a:spcPct val="20000"/>
        </a:spcBef>
        <a:spcAft>
          <a:spcPct val="0"/>
        </a:spcAft>
        <a:buClr>
          <a:schemeClr val="accent1"/>
        </a:buClr>
        <a:buFont typeface="Wingdings" pitchFamily="2" charset="2"/>
        <a:buChar char=""/>
        <a:defRPr sz="2000">
          <a:solidFill>
            <a:schemeClr val="tx1"/>
          </a:solidFill>
          <a:latin typeface="+mn-lt"/>
          <a:cs typeface="+mn-cs"/>
        </a:defRPr>
      </a:lvl7pPr>
      <a:lvl8pPr marL="3429000" indent="-228600" algn="l" rtl="0" fontAlgn="base">
        <a:spcBef>
          <a:spcPct val="20000"/>
        </a:spcBef>
        <a:spcAft>
          <a:spcPct val="0"/>
        </a:spcAft>
        <a:buClr>
          <a:schemeClr val="accent1"/>
        </a:buClr>
        <a:buFont typeface="Wingdings" pitchFamily="2" charset="2"/>
        <a:buChar char=""/>
        <a:defRPr sz="2000">
          <a:solidFill>
            <a:schemeClr val="tx1"/>
          </a:solidFill>
          <a:latin typeface="+mn-lt"/>
          <a:cs typeface="+mn-cs"/>
        </a:defRPr>
      </a:lvl8pPr>
      <a:lvl9pPr marL="3886200" indent="-228600" algn="l" rtl="0" fontAlgn="base">
        <a:spcBef>
          <a:spcPct val="20000"/>
        </a:spcBef>
        <a:spcAft>
          <a:spcPct val="0"/>
        </a:spcAft>
        <a:buClr>
          <a:schemeClr val="accent1"/>
        </a:buClr>
        <a:buFont typeface="Wingdings" pitchFamily="2" charset="2"/>
        <a:buChar char=""/>
        <a:defRPr sz="2000">
          <a:solidFill>
            <a:schemeClr val="tx1"/>
          </a:solidFill>
          <a:latin typeface="+mn-lt"/>
          <a:cs typeface="+mn-cs"/>
        </a:defRPr>
      </a:lvl9pPr>
    </p:bodyStyle>
    <p:other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http://www.old.bepatyciu.lt/static/uploads/paveiksliukai/clipboard01.jpg" TargetMode="External"/><Relationship Id="rId2" Type="http://schemas.openxmlformats.org/officeDocument/2006/relationships/image" Target="../media/image7.jpeg"/><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ctrTitle"/>
          </p:nvPr>
        </p:nvSpPr>
        <p:spPr/>
        <p:txBody>
          <a:bodyPr>
            <a:normAutofit fontScale="90000"/>
          </a:bodyPr>
          <a:lstStyle/>
          <a:p>
            <a:r>
              <a:rPr lang="ru-RU" dirty="0" smtClean="0"/>
              <a:t>Форум родителей прогимназии «</a:t>
            </a:r>
            <a:r>
              <a:rPr lang="ru-RU" dirty="0" err="1" smtClean="0"/>
              <a:t>Габийос</a:t>
            </a:r>
            <a:r>
              <a:rPr lang="ru-RU" dirty="0" smtClean="0"/>
              <a:t>»</a:t>
            </a:r>
            <a:endParaRPr lang="lt-LT" dirty="0"/>
          </a:p>
        </p:txBody>
      </p:sp>
      <p:sp>
        <p:nvSpPr>
          <p:cNvPr id="3" name="Antrinis pavadinimas 2"/>
          <p:cNvSpPr>
            <a:spLocks noGrp="1"/>
          </p:cNvSpPr>
          <p:nvPr>
            <p:ph type="subTitle" idx="1"/>
          </p:nvPr>
        </p:nvSpPr>
        <p:spPr/>
        <p:txBody>
          <a:bodyPr>
            <a:normAutofit fontScale="55000" lnSpcReduction="20000"/>
          </a:bodyPr>
          <a:lstStyle/>
          <a:p>
            <a:r>
              <a:rPr lang="ru-RU" dirty="0" smtClean="0"/>
              <a:t>2016-10-19</a:t>
            </a:r>
          </a:p>
          <a:p>
            <a:endParaRPr lang="ru-RU" dirty="0"/>
          </a:p>
          <a:p>
            <a:pPr algn="r"/>
            <a:r>
              <a:rPr lang="ru-RU" dirty="0" smtClean="0"/>
              <a:t>				Подготовила </a:t>
            </a:r>
            <a:endParaRPr lang="en-US" dirty="0" smtClean="0"/>
          </a:p>
          <a:p>
            <a:pPr algn="r"/>
            <a:r>
              <a:rPr lang="ru-RU" dirty="0" smtClean="0"/>
              <a:t>И. </a:t>
            </a:r>
            <a:r>
              <a:rPr lang="ru-RU" dirty="0" err="1" smtClean="0"/>
              <a:t>Пронкуль</a:t>
            </a:r>
            <a:r>
              <a:rPr lang="ru-RU" dirty="0" smtClean="0"/>
              <a:t>, </a:t>
            </a:r>
          </a:p>
          <a:p>
            <a:pPr algn="r"/>
            <a:r>
              <a:rPr lang="ru-RU" dirty="0" smtClean="0"/>
              <a:t>				заместитель директора </a:t>
            </a:r>
          </a:p>
          <a:p>
            <a:pPr algn="r"/>
            <a:r>
              <a:rPr lang="ru-RU" dirty="0" smtClean="0"/>
              <a:t>			по социальной и учебной работе</a:t>
            </a:r>
            <a:endParaRPr lang="lt-LT" dirty="0"/>
          </a:p>
        </p:txBody>
      </p:sp>
    </p:spTree>
    <p:extLst>
      <p:ext uri="{BB962C8B-B14F-4D97-AF65-F5344CB8AC3E}">
        <p14:creationId xmlns:p14="http://schemas.microsoft.com/office/powerpoint/2010/main" val="18564462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p:txBody>
          <a:bodyPr>
            <a:normAutofit/>
          </a:bodyPr>
          <a:lstStyle/>
          <a:p>
            <a:r>
              <a:rPr lang="lt-LT" sz="3200" dirty="0">
                <a:solidFill>
                  <a:srgbClr val="FF0000"/>
                </a:solidFill>
              </a:rPr>
              <a:t>2.	Mokinio elektroninis pažymėjimas.</a:t>
            </a:r>
          </a:p>
        </p:txBody>
      </p:sp>
      <p:sp>
        <p:nvSpPr>
          <p:cNvPr id="3" name="Turinio vietos rezervavimo ženklas 2"/>
          <p:cNvSpPr>
            <a:spLocks noGrp="1"/>
          </p:cNvSpPr>
          <p:nvPr>
            <p:ph idx="1"/>
          </p:nvPr>
        </p:nvSpPr>
        <p:spPr/>
        <p:txBody>
          <a:bodyPr>
            <a:normAutofit fontScale="62500" lnSpcReduction="20000"/>
          </a:bodyPr>
          <a:lstStyle/>
          <a:p>
            <a:r>
              <a:rPr lang="lt-LT" dirty="0"/>
              <a:t>Klaipėdos miesto savivaldybė įgyvendina projektą „Elektroninio mokinio pažymėjimo diegimo ir naudojimo užtikrinimo bendrojo ugdymo, neformaliojo vaikų švietimo ir sporto įstaigose“</a:t>
            </a:r>
          </a:p>
          <a:p>
            <a:endParaRPr lang="lt-LT" dirty="0"/>
          </a:p>
          <a:p>
            <a:r>
              <a:rPr lang="lt-LT" dirty="0"/>
              <a:t>Pagrindinis tikslas - užtikrinti mokinių saugumą.</a:t>
            </a:r>
          </a:p>
          <a:p>
            <a:r>
              <a:rPr lang="lt-LT" dirty="0"/>
              <a:t>Kitos galimybės – tą bilietą sujungti su viešuoju transportu, biblioteka, valgykla.</a:t>
            </a:r>
          </a:p>
          <a:p>
            <a:r>
              <a:rPr lang="lt-LT" dirty="0"/>
              <a:t>Vykdoma lankomumo kontrolė, taip pat ir tėvai galės matyti kada vaikas atėjo į mokyklą, kada išėjo, ką valgė ir panašiai.</a:t>
            </a:r>
          </a:p>
          <a:p>
            <a:endParaRPr lang="lt-LT" dirty="0"/>
          </a:p>
          <a:p>
            <a:r>
              <a:rPr lang="lt-LT" dirty="0"/>
              <a:t>Pokyčiai mokykloje – naujas elektroninis dienynas. Nuo kitų metų pereisime prie dienyno „Mano dienynas“.</a:t>
            </a:r>
          </a:p>
          <a:p>
            <a:r>
              <a:rPr lang="lt-LT" dirty="0"/>
              <a:t>Patekimas į mokyklą bus ribojamas. </a:t>
            </a:r>
          </a:p>
          <a:p>
            <a:r>
              <a:rPr lang="lt-LT" dirty="0"/>
              <a:t>Atlikti darbai – nufotografuoti mokiniai.</a:t>
            </a:r>
          </a:p>
          <a:p>
            <a:r>
              <a:rPr lang="en-US" b="1" dirty="0" smtClean="0">
                <a:solidFill>
                  <a:schemeClr val="bg2">
                    <a:lumMod val="50000"/>
                  </a:schemeClr>
                </a:solidFill>
              </a:rPr>
              <a:t>IQES NMVA </a:t>
            </a:r>
            <a:r>
              <a:rPr lang="en-US" b="1" dirty="0" err="1" smtClean="0">
                <a:solidFill>
                  <a:schemeClr val="bg2">
                    <a:lumMod val="50000"/>
                  </a:schemeClr>
                </a:solidFill>
              </a:rPr>
              <a:t>apklausa</a:t>
            </a:r>
            <a:r>
              <a:rPr lang="en-US" b="1" dirty="0" smtClean="0">
                <a:solidFill>
                  <a:schemeClr val="bg2">
                    <a:lumMod val="50000"/>
                  </a:schemeClr>
                </a:solidFill>
              </a:rPr>
              <a:t>, </a:t>
            </a:r>
            <a:r>
              <a:rPr lang="en-US" b="1" dirty="0" err="1" smtClean="0">
                <a:solidFill>
                  <a:schemeClr val="bg2">
                    <a:lumMod val="50000"/>
                  </a:schemeClr>
                </a:solidFill>
              </a:rPr>
              <a:t>supa</a:t>
            </a:r>
            <a:r>
              <a:rPr lang="lt-LT" b="1" dirty="0">
                <a:solidFill>
                  <a:schemeClr val="bg2">
                    <a:lumMod val="50000"/>
                  </a:schemeClr>
                </a:solidFill>
              </a:rPr>
              <a:t>ž</a:t>
            </a:r>
            <a:r>
              <a:rPr lang="en-US" b="1" dirty="0" err="1" smtClean="0">
                <a:solidFill>
                  <a:schemeClr val="bg2">
                    <a:lumMod val="50000"/>
                  </a:schemeClr>
                </a:solidFill>
              </a:rPr>
              <a:t>ndinsiu</a:t>
            </a:r>
            <a:r>
              <a:rPr lang="en-US" b="1" dirty="0" smtClean="0">
                <a:solidFill>
                  <a:schemeClr val="bg2">
                    <a:lumMod val="50000"/>
                  </a:schemeClr>
                </a:solidFill>
              </a:rPr>
              <a:t> </a:t>
            </a:r>
            <a:r>
              <a:rPr lang="en-US" b="1" dirty="0" err="1" smtClean="0">
                <a:solidFill>
                  <a:schemeClr val="bg2">
                    <a:lumMod val="50000"/>
                  </a:schemeClr>
                </a:solidFill>
              </a:rPr>
              <a:t>su</a:t>
            </a:r>
            <a:r>
              <a:rPr lang="en-US" b="1" dirty="0" smtClean="0">
                <a:solidFill>
                  <a:schemeClr val="bg2">
                    <a:lumMod val="50000"/>
                  </a:schemeClr>
                </a:solidFill>
              </a:rPr>
              <a:t> </a:t>
            </a:r>
            <a:r>
              <a:rPr lang="en-US" b="1" dirty="0" err="1" smtClean="0">
                <a:solidFill>
                  <a:schemeClr val="bg2">
                    <a:lumMod val="50000"/>
                  </a:schemeClr>
                </a:solidFill>
              </a:rPr>
              <a:t>rezultatais</a:t>
            </a:r>
            <a:endParaRPr lang="lt-LT" b="1" dirty="0">
              <a:solidFill>
                <a:schemeClr val="bg2">
                  <a:lumMod val="50000"/>
                </a:schemeClr>
              </a:solidFill>
            </a:endParaRPr>
          </a:p>
          <a:p>
            <a:endParaRPr lang="lt-LT" dirty="0"/>
          </a:p>
        </p:txBody>
      </p:sp>
    </p:spTree>
    <p:extLst>
      <p:ext uri="{BB962C8B-B14F-4D97-AF65-F5344CB8AC3E}">
        <p14:creationId xmlns:p14="http://schemas.microsoft.com/office/powerpoint/2010/main" val="317120070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p:txBody>
          <a:bodyPr>
            <a:normAutofit/>
          </a:bodyPr>
          <a:lstStyle/>
          <a:p>
            <a:r>
              <a:rPr lang="lt-LT" sz="3200" dirty="0">
                <a:solidFill>
                  <a:srgbClr val="FF0000"/>
                </a:solidFill>
              </a:rPr>
              <a:t>3.	</a:t>
            </a:r>
            <a:r>
              <a:rPr lang="lt-LT" sz="2400" dirty="0">
                <a:solidFill>
                  <a:srgbClr val="FF0000"/>
                </a:solidFill>
              </a:rPr>
              <a:t>Didelis prašymas tėvams paremti mokyklą. Paremti pervedant 2%.</a:t>
            </a:r>
          </a:p>
        </p:txBody>
      </p:sp>
      <p:sp>
        <p:nvSpPr>
          <p:cNvPr id="3" name="Turinio vietos rezervavimo ženklas 2"/>
          <p:cNvSpPr>
            <a:spLocks noGrp="1"/>
          </p:cNvSpPr>
          <p:nvPr>
            <p:ph idx="1"/>
          </p:nvPr>
        </p:nvSpPr>
        <p:spPr/>
        <p:txBody>
          <a:bodyPr>
            <a:normAutofit fontScale="62500" lnSpcReduction="20000"/>
          </a:bodyPr>
          <a:lstStyle/>
          <a:p>
            <a:r>
              <a:rPr lang="lt-LT" dirty="0"/>
              <a:t>Šie pinigai mums labai svarbūs. Labai norime, kad mūsų mokiniai gautų kuo geresnį išsilavinimą. Organizuojame daug pamokų kitoje aplinkoje, nes tyrimais nustatyta, kad </a:t>
            </a:r>
            <a:r>
              <a:rPr lang="lt-LT" dirty="0" err="1"/>
              <a:t>patyriminis</a:t>
            </a:r>
            <a:r>
              <a:rPr lang="lt-LT" dirty="0"/>
              <a:t> mokymas pats efektyviausias. Mūsų autobusas labai tam pasitarnauja. Didelius žygius šiais metais reikėjo atlikti Savivaldybėje, nes nenorėjo skirti finansavimo autobuso išlaikymui. Klausimas dar atviras, bet jau tikimasi, kad skirs finansavimą, nors mažesnį, todėl daugiau lėšų reikės naudoti iš 2%.</a:t>
            </a:r>
          </a:p>
          <a:p>
            <a:endParaRPr lang="lt-LT" dirty="0"/>
          </a:p>
          <a:p>
            <a:r>
              <a:rPr lang="lt-LT" dirty="0"/>
              <a:t>O paramos lėšos labai reikalingos ir kitiems darbams, gražinant progimnaziją, kad joje būtų jauku, kad mokiniai gautų kuo daugiau reikalingų priemonių.</a:t>
            </a:r>
          </a:p>
          <a:p>
            <a:endParaRPr lang="lt-LT" dirty="0"/>
          </a:p>
          <a:p>
            <a:r>
              <a:rPr lang="lt-LT" dirty="0"/>
              <a:t>Iš paramos lėšų pakabinom iškabą. Dar mokiniai prašo elektroninio muzikinio skambučio su radijo tašku, o tai kainuoja.</a:t>
            </a:r>
          </a:p>
          <a:p>
            <a:r>
              <a:rPr lang="lt-LT" dirty="0"/>
              <a:t>Prašom aktyviai paremti, prašyti draugų, artimųjų, kurie gal nieko neremia. </a:t>
            </a:r>
            <a:r>
              <a:rPr lang="lt-LT" dirty="0" smtClean="0">
                <a:solidFill>
                  <a:srgbClr val="FF0000"/>
                </a:solidFill>
              </a:rPr>
              <a:t>Ačiū.</a:t>
            </a:r>
            <a:endParaRPr lang="lt-LT" dirty="0">
              <a:solidFill>
                <a:srgbClr val="FF0000"/>
              </a:solidFill>
            </a:endParaRPr>
          </a:p>
          <a:p>
            <a:endParaRPr lang="lt-LT" dirty="0"/>
          </a:p>
        </p:txBody>
      </p:sp>
    </p:spTree>
    <p:extLst>
      <p:ext uri="{BB962C8B-B14F-4D97-AF65-F5344CB8AC3E}">
        <p14:creationId xmlns:p14="http://schemas.microsoft.com/office/powerpoint/2010/main" val="20982568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endParaRPr lang="lt-LT"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331640" y="836712"/>
            <a:ext cx="6595143" cy="49463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9205280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p:txBody>
          <a:bodyPr>
            <a:normAutofit fontScale="90000"/>
          </a:bodyPr>
          <a:lstStyle/>
          <a:p>
            <a:r>
              <a:rPr lang="ru-RU" dirty="0"/>
              <a:t>Задачи форума для</a:t>
            </a:r>
            <a:br>
              <a:rPr lang="ru-RU" dirty="0"/>
            </a:br>
            <a:r>
              <a:rPr lang="ru-RU" dirty="0"/>
              <a:t>школы и родителей:</a:t>
            </a:r>
            <a:endParaRPr lang="lt-LT" dirty="0"/>
          </a:p>
        </p:txBody>
      </p:sp>
      <p:sp>
        <p:nvSpPr>
          <p:cNvPr id="3" name="Turinio vietos rezervavimo ženklas 2"/>
          <p:cNvSpPr>
            <a:spLocks noGrp="1"/>
          </p:cNvSpPr>
          <p:nvPr>
            <p:ph idx="1"/>
          </p:nvPr>
        </p:nvSpPr>
        <p:spPr/>
        <p:txBody>
          <a:bodyPr/>
          <a:lstStyle/>
          <a:p>
            <a:r>
              <a:rPr lang="ru-RU" dirty="0"/>
              <a:t>создать родителям дополнительную возможность высказаться, поделиться своими мыслями о работе школы; </a:t>
            </a:r>
          </a:p>
          <a:p>
            <a:r>
              <a:rPr lang="ru-RU" dirty="0"/>
              <a:t>знакомить родителей с новыми педагогическими знаниями и умениями;</a:t>
            </a:r>
          </a:p>
          <a:p>
            <a:r>
              <a:rPr lang="ru-RU" dirty="0"/>
              <a:t>формировать активную педагогическую позицию родителей;</a:t>
            </a:r>
          </a:p>
          <a:p>
            <a:r>
              <a:rPr lang="ru-RU" dirty="0"/>
              <a:t>укрепить обратную связь: родители- школа.</a:t>
            </a:r>
          </a:p>
          <a:p>
            <a:endParaRPr lang="lt-LT" dirty="0"/>
          </a:p>
        </p:txBody>
      </p:sp>
    </p:spTree>
    <p:extLst>
      <p:ext uri="{BB962C8B-B14F-4D97-AF65-F5344CB8AC3E}">
        <p14:creationId xmlns:p14="http://schemas.microsoft.com/office/powerpoint/2010/main" val="2504351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ru-RU" dirty="0" smtClean="0"/>
              <a:t>План форума</a:t>
            </a:r>
            <a:endParaRPr lang="lt-LT" dirty="0"/>
          </a:p>
        </p:txBody>
      </p:sp>
      <p:sp>
        <p:nvSpPr>
          <p:cNvPr id="3" name="Turinio vietos rezervavimo ženklas 2"/>
          <p:cNvSpPr>
            <a:spLocks noGrp="1"/>
          </p:cNvSpPr>
          <p:nvPr>
            <p:ph idx="1"/>
          </p:nvPr>
        </p:nvSpPr>
        <p:spPr/>
        <p:txBody>
          <a:bodyPr>
            <a:normAutofit fontScale="77500" lnSpcReduction="20000"/>
          </a:bodyPr>
          <a:lstStyle/>
          <a:p>
            <a:pPr marL="514350" indent="-514350">
              <a:buFont typeface="+mj-lt"/>
              <a:buAutoNum type="arabicPeriod"/>
            </a:pPr>
            <a:r>
              <a:rPr lang="ru-RU" dirty="0" smtClean="0"/>
              <a:t>Программа </a:t>
            </a:r>
            <a:r>
              <a:rPr lang="ru-RU" dirty="0"/>
              <a:t>против </a:t>
            </a:r>
            <a:r>
              <a:rPr lang="ru-RU" dirty="0" smtClean="0"/>
              <a:t>издевательств в нашей школе. Даля </a:t>
            </a:r>
            <a:r>
              <a:rPr lang="ru-RU" dirty="0" err="1" smtClean="0"/>
              <a:t>Руйге</a:t>
            </a:r>
            <a:r>
              <a:rPr lang="ru-RU" dirty="0" smtClean="0"/>
              <a:t>, социальный педагог </a:t>
            </a:r>
            <a:r>
              <a:rPr lang="ru-RU" dirty="0" smtClean="0">
                <a:solidFill>
                  <a:srgbClr val="FF0000"/>
                </a:solidFill>
              </a:rPr>
              <a:t>20 минут</a:t>
            </a:r>
          </a:p>
          <a:p>
            <a:pPr marL="514350" indent="-514350">
              <a:buFont typeface="+mj-lt"/>
              <a:buAutoNum type="arabicPeriod"/>
            </a:pPr>
            <a:r>
              <a:rPr lang="ru-RU" dirty="0" smtClean="0"/>
              <a:t>Об участии </a:t>
            </a:r>
            <a:r>
              <a:rPr lang="ru-RU" dirty="0"/>
              <a:t>во встрече-дискуссии учеников, родителей, учителей города Клайпеды  „</a:t>
            </a:r>
            <a:r>
              <a:rPr lang="lt-LT" dirty="0"/>
              <a:t>Sėkmingo pokyčio link. Temų pristatymas, tolimesnių žingsnių numatymas“. </a:t>
            </a:r>
            <a:r>
              <a:rPr lang="ru-RU" dirty="0" smtClean="0"/>
              <a:t>Алина Левина, мама ученицы из 2 а класса </a:t>
            </a:r>
            <a:r>
              <a:rPr lang="ru-RU" dirty="0" smtClean="0">
                <a:solidFill>
                  <a:srgbClr val="FF0000"/>
                </a:solidFill>
              </a:rPr>
              <a:t>15 минут</a:t>
            </a:r>
          </a:p>
          <a:p>
            <a:pPr marL="514350" indent="-514350">
              <a:buFont typeface="+mj-lt"/>
              <a:buAutoNum type="arabicPeriod"/>
            </a:pPr>
            <a:r>
              <a:rPr lang="ru-RU" dirty="0" smtClean="0"/>
              <a:t>Будни школы. Изменения в учебном плане и др. </a:t>
            </a:r>
            <a:r>
              <a:rPr lang="ru-RU" dirty="0"/>
              <a:t>Инга </a:t>
            </a:r>
            <a:r>
              <a:rPr lang="ru-RU" dirty="0" err="1" smtClean="0"/>
              <a:t>Пронкуль</a:t>
            </a:r>
            <a:r>
              <a:rPr lang="ru-RU" dirty="0" smtClean="0"/>
              <a:t>, заместитель </a:t>
            </a:r>
            <a:r>
              <a:rPr lang="ru-RU" dirty="0"/>
              <a:t>директора </a:t>
            </a:r>
            <a:r>
              <a:rPr lang="ru-RU" dirty="0" smtClean="0"/>
              <a:t>по </a:t>
            </a:r>
            <a:r>
              <a:rPr lang="ru-RU" dirty="0"/>
              <a:t>социальной и учебной </a:t>
            </a:r>
            <a:r>
              <a:rPr lang="ru-RU" dirty="0" smtClean="0"/>
              <a:t>работе </a:t>
            </a:r>
            <a:r>
              <a:rPr lang="ru-RU" dirty="0" smtClean="0">
                <a:solidFill>
                  <a:srgbClr val="FF0000"/>
                </a:solidFill>
              </a:rPr>
              <a:t>10 минут</a:t>
            </a:r>
          </a:p>
          <a:p>
            <a:pPr marL="514350" indent="-514350">
              <a:buFont typeface="+mj-lt"/>
              <a:buAutoNum type="arabicPeriod"/>
            </a:pPr>
            <a:r>
              <a:rPr lang="ru-RU" dirty="0" smtClean="0"/>
              <a:t>Арт-минутка с концепцией «Все мы разные, но вместе мы прекрасные!» Инна Макеева, учитель неформального развития </a:t>
            </a:r>
            <a:r>
              <a:rPr lang="ru-RU" dirty="0" smtClean="0">
                <a:solidFill>
                  <a:srgbClr val="FF0000"/>
                </a:solidFill>
              </a:rPr>
              <a:t>15 минут</a:t>
            </a:r>
          </a:p>
          <a:p>
            <a:endParaRPr lang="ru-RU" dirty="0" smtClean="0"/>
          </a:p>
          <a:p>
            <a:endParaRPr lang="lt-LT" dirty="0"/>
          </a:p>
        </p:txBody>
      </p:sp>
    </p:spTree>
    <p:extLst>
      <p:ext uri="{BB962C8B-B14F-4D97-AF65-F5344CB8AC3E}">
        <p14:creationId xmlns:p14="http://schemas.microsoft.com/office/powerpoint/2010/main" val="4898941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idx="4294967295"/>
          </p:nvPr>
        </p:nvSpPr>
        <p:spPr>
          <a:xfrm>
            <a:off x="700088" y="596900"/>
            <a:ext cx="7756525" cy="757238"/>
          </a:xfrm>
        </p:spPr>
        <p:txBody>
          <a:bodyPr/>
          <a:lstStyle/>
          <a:p>
            <a:r>
              <a:rPr lang="ru-RU" altLang="lt-LT" sz="3400">
                <a:solidFill>
                  <a:schemeClr val="tx1"/>
                </a:solidFill>
              </a:rPr>
              <a:t>Определение издевательства  по программе Олвеус</a:t>
            </a:r>
          </a:p>
        </p:txBody>
      </p:sp>
      <p:sp>
        <p:nvSpPr>
          <p:cNvPr id="5123" name="Rectangle 3"/>
          <p:cNvSpPr>
            <a:spLocks noGrp="1" noChangeArrowheads="1"/>
          </p:cNvSpPr>
          <p:nvPr>
            <p:ph type="body" idx="4294967295"/>
          </p:nvPr>
        </p:nvSpPr>
        <p:spPr>
          <a:xfrm>
            <a:off x="990600" y="1412875"/>
            <a:ext cx="7466013" cy="4302125"/>
          </a:xfrm>
        </p:spPr>
        <p:txBody>
          <a:bodyPr/>
          <a:lstStyle/>
          <a:p>
            <a:pPr>
              <a:lnSpc>
                <a:spcPct val="80000"/>
              </a:lnSpc>
              <a:buFont typeface="Wingdings" pitchFamily="2" charset="2"/>
              <a:buNone/>
            </a:pPr>
            <a:r>
              <a:rPr lang="ru-RU" altLang="lt-LT" sz="2800"/>
              <a:t>		</a:t>
            </a:r>
            <a:endParaRPr lang="lt-LT" altLang="lt-LT" sz="2800"/>
          </a:p>
          <a:p>
            <a:pPr>
              <a:lnSpc>
                <a:spcPct val="80000"/>
              </a:lnSpc>
              <a:buFont typeface="Wingdings" pitchFamily="2" charset="2"/>
              <a:buNone/>
            </a:pPr>
            <a:r>
              <a:rPr lang="lt-LT" altLang="lt-LT" sz="2800"/>
              <a:t>		</a:t>
            </a:r>
            <a:r>
              <a:rPr lang="ru-RU" altLang="lt-LT" sz="2800"/>
              <a:t>Это агрессивное и умышленное поведение</a:t>
            </a:r>
            <a:r>
              <a:rPr lang="lt-LT" altLang="lt-LT" sz="2800"/>
              <a:t>.</a:t>
            </a:r>
          </a:p>
          <a:p>
            <a:pPr>
              <a:lnSpc>
                <a:spcPct val="80000"/>
              </a:lnSpc>
              <a:buFont typeface="Wingdings" pitchFamily="2" charset="2"/>
              <a:buNone/>
            </a:pPr>
            <a:r>
              <a:rPr lang="ru-RU" altLang="lt-LT" sz="2800"/>
              <a:t>		Это</a:t>
            </a:r>
            <a:r>
              <a:rPr lang="ru-RU" altLang="lt-LT"/>
              <a:t> </a:t>
            </a:r>
            <a:r>
              <a:rPr lang="ru-RU" altLang="lt-LT" sz="2800"/>
              <a:t>регулярно</a:t>
            </a:r>
            <a:r>
              <a:rPr lang="ru-RU" altLang="lt-LT"/>
              <a:t> </a:t>
            </a:r>
            <a:r>
              <a:rPr lang="ru-RU" altLang="lt-LT" sz="2800"/>
              <a:t>повторяющееся поведение</a:t>
            </a:r>
            <a:r>
              <a:rPr lang="lt-LT" altLang="lt-LT" sz="2800"/>
              <a:t>.</a:t>
            </a:r>
            <a:endParaRPr lang="ru-RU" altLang="lt-LT" sz="2800"/>
          </a:p>
          <a:p>
            <a:pPr>
              <a:lnSpc>
                <a:spcPct val="80000"/>
              </a:lnSpc>
              <a:buFont typeface="Wingdings" pitchFamily="2" charset="2"/>
              <a:buNone/>
            </a:pPr>
            <a:r>
              <a:rPr lang="ru-RU" altLang="lt-LT" sz="2800"/>
              <a:t>		Издевательство происходит в отношениях участников, которые обладают неодинаковой властью и  силой</a:t>
            </a:r>
            <a:r>
              <a:rPr lang="lt-LT" altLang="lt-LT" sz="2800"/>
              <a:t>.</a:t>
            </a:r>
            <a:endParaRPr lang="ru-RU" altLang="lt-LT" sz="2800"/>
          </a:p>
          <a:p>
            <a:pPr>
              <a:lnSpc>
                <a:spcPct val="80000"/>
              </a:lnSpc>
              <a:buFont typeface="Wingdings" pitchFamily="2" charset="2"/>
              <a:buNone/>
            </a:pPr>
            <a:r>
              <a:rPr lang="lt-LT" altLang="lt-LT" sz="2800"/>
              <a:t>                                                </a:t>
            </a:r>
            <a:endParaRPr lang="ru-RU" altLang="lt-LT" sz="2800"/>
          </a:p>
          <a:p>
            <a:pPr>
              <a:lnSpc>
                <a:spcPct val="80000"/>
              </a:lnSpc>
              <a:buFont typeface="Wingdings" pitchFamily="2" charset="2"/>
              <a:buNone/>
            </a:pPr>
            <a:endParaRPr lang="ru-RU" altLang="lt-LT" sz="2800"/>
          </a:p>
        </p:txBody>
      </p:sp>
      <p:pic>
        <p:nvPicPr>
          <p:cNvPr id="5124" name="Picture 4" descr="Vaizdo rezultatas pagal užklausą „OLWEUS PROGRAMOS  stendas“"/>
          <p:cNvPicPr>
            <a:picLocks noChangeAspect="1" noChangeArrowheads="1"/>
          </p:cNvPicPr>
          <p:nvPr/>
        </p:nvPicPr>
        <p:blipFill>
          <a:blip r:embed="rId2">
            <a:extLst>
              <a:ext uri="{28A0092B-C50C-407E-A947-70E740481C1C}">
                <a14:useLocalDpi xmlns:a14="http://schemas.microsoft.com/office/drawing/2010/main" val="0"/>
              </a:ext>
            </a:extLst>
          </a:blip>
          <a:srcRect r="58220"/>
          <a:stretch>
            <a:fillRect/>
          </a:stretch>
        </p:blipFill>
        <p:spPr bwMode="auto">
          <a:xfrm>
            <a:off x="0" y="1066800"/>
            <a:ext cx="1381125"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5" name="AutoShape 5" descr="Vaizdo rezultatas pagal užklausą „patyčios iliustracija“"/>
          <p:cNvSpPr>
            <a:spLocks noChangeAspect="1" noChangeArrowheads="1"/>
          </p:cNvSpPr>
          <p:nvPr/>
        </p:nvSpPr>
        <p:spPr bwMode="auto">
          <a:xfrm>
            <a:off x="168275" y="4603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lt-LT" smtClean="0">
              <a:solidFill>
                <a:srgbClr val="000000"/>
              </a:solidFill>
            </a:endParaRPr>
          </a:p>
        </p:txBody>
      </p:sp>
      <p:sp>
        <p:nvSpPr>
          <p:cNvPr id="5126" name="AutoShape 6" descr="Vaizdo rezultatas pagal užklausą „patyčios iliustracija“"/>
          <p:cNvSpPr>
            <a:spLocks noChangeAspect="1" noChangeArrowheads="1"/>
          </p:cNvSpPr>
          <p:nvPr/>
        </p:nvSpPr>
        <p:spPr bwMode="auto">
          <a:xfrm>
            <a:off x="168275" y="4603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lt-LT" smtClean="0">
              <a:solidFill>
                <a:srgbClr val="000000"/>
              </a:solidFill>
            </a:endParaRPr>
          </a:p>
        </p:txBody>
      </p:sp>
      <p:pic>
        <p:nvPicPr>
          <p:cNvPr id="5127" name="Picture 7" descr="atsisiųsti (1)"/>
          <p:cNvPicPr>
            <a:picLocks noChangeAspect="1" noChangeArrowheads="1"/>
          </p:cNvPicPr>
          <p:nvPr/>
        </p:nvPicPr>
        <p:blipFill>
          <a:blip r:embed="rId3">
            <a:extLst>
              <a:ext uri="{28A0092B-C50C-407E-A947-70E740481C1C}">
                <a14:useLocalDpi xmlns:a14="http://schemas.microsoft.com/office/drawing/2010/main" val="0"/>
              </a:ext>
            </a:extLst>
          </a:blip>
          <a:srcRect l="11804" t="29895" r="10117" b="35075"/>
          <a:stretch>
            <a:fillRect/>
          </a:stretch>
        </p:blipFill>
        <p:spPr bwMode="auto">
          <a:xfrm>
            <a:off x="4000500" y="5105400"/>
            <a:ext cx="51435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70047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57200" y="631825"/>
            <a:ext cx="8229600" cy="785813"/>
          </a:xfrm>
        </p:spPr>
        <p:txBody>
          <a:bodyPr/>
          <a:lstStyle/>
          <a:p>
            <a:pPr algn="ctr"/>
            <a:r>
              <a:rPr lang="lt-LT" altLang="lt-LT"/>
              <a:t>Patyčių shema</a:t>
            </a:r>
            <a:endParaRPr lang="en-US" altLang="lt-LT"/>
          </a:p>
        </p:txBody>
      </p:sp>
      <p:sp>
        <p:nvSpPr>
          <p:cNvPr id="7171" name="Rectangle 3"/>
          <p:cNvSpPr>
            <a:spLocks noGrp="1" noChangeArrowheads="1"/>
          </p:cNvSpPr>
          <p:nvPr>
            <p:ph type="body" idx="1"/>
          </p:nvPr>
        </p:nvSpPr>
        <p:spPr>
          <a:xfrm>
            <a:off x="457200" y="1600200"/>
            <a:ext cx="8229600" cy="3890963"/>
          </a:xfrm>
        </p:spPr>
        <p:txBody>
          <a:bodyPr/>
          <a:lstStyle/>
          <a:p>
            <a:endParaRPr lang="lt-LT" altLang="lt-LT"/>
          </a:p>
        </p:txBody>
      </p:sp>
      <p:pic>
        <p:nvPicPr>
          <p:cNvPr id="7172" name="Picture 4" descr="http://www.old.bepatyciu.lt/static/uploads/paveiksliukai/clipboard01.jpg"/>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304800" y="1524000"/>
            <a:ext cx="84582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9944231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flipV="1">
            <a:off x="457200" y="-76200"/>
            <a:ext cx="8229600" cy="76200"/>
          </a:xfrm>
        </p:spPr>
        <p:txBody>
          <a:bodyPr/>
          <a:lstStyle/>
          <a:p>
            <a:endParaRPr lang="lt-LT" altLang="lt-LT" sz="3400" dirty="0"/>
          </a:p>
        </p:txBody>
      </p:sp>
      <p:sp>
        <p:nvSpPr>
          <p:cNvPr id="8195" name="Rectangle 3"/>
          <p:cNvSpPr>
            <a:spLocks noGrp="1" noChangeArrowheads="1"/>
          </p:cNvSpPr>
          <p:nvPr>
            <p:ph type="body" idx="1"/>
          </p:nvPr>
        </p:nvSpPr>
        <p:spPr/>
        <p:txBody>
          <a:bodyPr/>
          <a:lstStyle/>
          <a:p>
            <a:r>
              <a:rPr lang="lt-LT" altLang="lt-LT" dirty="0"/>
              <a:t>Gabijos progimnazijoje vykdoma nuo 2008 metų. </a:t>
            </a:r>
          </a:p>
          <a:p>
            <a:r>
              <a:rPr lang="lt-LT" altLang="lt-LT" dirty="0"/>
              <a:t>Pagal 2008 m. tyrimo duomenis  apie 29</a:t>
            </a:r>
            <a:r>
              <a:rPr lang="en-US" altLang="lt-LT" dirty="0"/>
              <a:t>%</a:t>
            </a:r>
            <a:r>
              <a:rPr lang="lt-LT" altLang="lt-LT" dirty="0"/>
              <a:t> </a:t>
            </a:r>
            <a:r>
              <a:rPr lang="en-US" altLang="lt-LT" dirty="0" err="1"/>
              <a:t>mokini</a:t>
            </a:r>
            <a:r>
              <a:rPr lang="lt-LT" altLang="lt-LT" dirty="0"/>
              <a:t>ų</a:t>
            </a:r>
            <a:r>
              <a:rPr lang="en-US" altLang="lt-LT" dirty="0"/>
              <a:t> </a:t>
            </a:r>
            <a:r>
              <a:rPr lang="en-US" altLang="lt-LT" dirty="0" err="1"/>
              <a:t>patyr</a:t>
            </a:r>
            <a:r>
              <a:rPr lang="lt-LT" altLang="lt-LT" dirty="0"/>
              <a:t>ė</a:t>
            </a:r>
            <a:r>
              <a:rPr lang="en-US" altLang="lt-LT" dirty="0"/>
              <a:t> </a:t>
            </a:r>
            <a:r>
              <a:rPr lang="en-US" altLang="lt-LT" dirty="0" err="1"/>
              <a:t>paty</a:t>
            </a:r>
            <a:r>
              <a:rPr lang="lt-LT" altLang="lt-LT" dirty="0"/>
              <a:t>č</a:t>
            </a:r>
            <a:r>
              <a:rPr lang="en-US" altLang="lt-LT" dirty="0" err="1"/>
              <a:t>ias</a:t>
            </a:r>
            <a:r>
              <a:rPr lang="lt-LT" altLang="lt-LT" dirty="0"/>
              <a:t>.</a:t>
            </a:r>
          </a:p>
          <a:p>
            <a:r>
              <a:rPr lang="lt-LT" altLang="lt-LT" dirty="0"/>
              <a:t>2015m. tyrimo duomenis </a:t>
            </a:r>
            <a:r>
              <a:rPr lang="en-US" altLang="lt-LT" dirty="0"/>
              <a:t> </a:t>
            </a:r>
            <a:r>
              <a:rPr lang="lt-LT" altLang="lt-LT" dirty="0"/>
              <a:t>12</a:t>
            </a:r>
            <a:r>
              <a:rPr lang="en-US" altLang="lt-LT" dirty="0"/>
              <a:t>% </a:t>
            </a:r>
            <a:r>
              <a:rPr lang="en-US" altLang="lt-LT" dirty="0" err="1"/>
              <a:t>mokin</a:t>
            </a:r>
            <a:r>
              <a:rPr lang="lt-LT" altLang="lt-LT" dirty="0"/>
              <a:t>ų</a:t>
            </a:r>
            <a:r>
              <a:rPr lang="en-US" altLang="lt-LT" dirty="0"/>
              <a:t> </a:t>
            </a:r>
            <a:r>
              <a:rPr lang="en-US" altLang="lt-LT" dirty="0" err="1"/>
              <a:t>patiria</a:t>
            </a:r>
            <a:r>
              <a:rPr lang="en-US" altLang="lt-LT" dirty="0"/>
              <a:t> </a:t>
            </a:r>
            <a:r>
              <a:rPr lang="en-US" altLang="lt-LT" dirty="0" err="1"/>
              <a:t>paty</a:t>
            </a:r>
            <a:r>
              <a:rPr lang="lt-LT" altLang="lt-LT" dirty="0"/>
              <a:t>č</a:t>
            </a:r>
            <a:r>
              <a:rPr lang="en-US" altLang="lt-LT" dirty="0" err="1"/>
              <a:t>ias</a:t>
            </a:r>
            <a:r>
              <a:rPr lang="lt-LT" altLang="lt-LT" dirty="0"/>
              <a:t>. </a:t>
            </a:r>
            <a:endParaRPr lang="en-US" altLang="lt-LT" dirty="0"/>
          </a:p>
        </p:txBody>
      </p:sp>
    </p:spTree>
    <p:extLst>
      <p:ext uri="{BB962C8B-B14F-4D97-AF65-F5344CB8AC3E}">
        <p14:creationId xmlns:p14="http://schemas.microsoft.com/office/powerpoint/2010/main" val="9981307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idx="4294967295"/>
          </p:nvPr>
        </p:nvSpPr>
        <p:spPr>
          <a:xfrm>
            <a:off x="457200" y="454025"/>
            <a:ext cx="8229600" cy="782638"/>
          </a:xfrm>
        </p:spPr>
        <p:txBody>
          <a:bodyPr/>
          <a:lstStyle/>
          <a:p>
            <a:pPr algn="ctr"/>
            <a:r>
              <a:rPr lang="ru-RU" altLang="lt-LT">
                <a:latin typeface="Times New Roman" pitchFamily="18" charset="0"/>
              </a:rPr>
              <a:t>Четыре основных правила программы Ольвеус</a:t>
            </a:r>
            <a:r>
              <a:rPr lang="ru-RU" altLang="lt-LT" sz="3400"/>
              <a:t> </a:t>
            </a:r>
          </a:p>
        </p:txBody>
      </p:sp>
      <p:sp>
        <p:nvSpPr>
          <p:cNvPr id="3075" name="Rectangle 3"/>
          <p:cNvSpPr>
            <a:spLocks noGrp="1" noChangeArrowheads="1"/>
          </p:cNvSpPr>
          <p:nvPr>
            <p:ph type="body" idx="4294967295"/>
          </p:nvPr>
        </p:nvSpPr>
        <p:spPr>
          <a:xfrm>
            <a:off x="457200" y="1847850"/>
            <a:ext cx="8229600" cy="4283075"/>
          </a:xfrm>
        </p:spPr>
        <p:txBody>
          <a:bodyPr/>
          <a:lstStyle/>
          <a:p>
            <a:pPr marL="609600" indent="-609600" algn="just">
              <a:buFontTx/>
              <a:buAutoNum type="arabicPeriod"/>
            </a:pPr>
            <a:r>
              <a:rPr lang="ru-RU" altLang="lt-LT" dirty="0">
                <a:latin typeface="Times New Roman" pitchFamily="18" charset="0"/>
              </a:rPr>
              <a:t>Мы не издеваемся друг над другом;</a:t>
            </a:r>
          </a:p>
          <a:p>
            <a:pPr marL="609600" indent="-609600" algn="just">
              <a:buFontTx/>
              <a:buAutoNum type="arabicPeriod"/>
            </a:pPr>
            <a:r>
              <a:rPr lang="ru-RU" altLang="lt-LT" dirty="0">
                <a:latin typeface="Times New Roman" pitchFamily="18" charset="0"/>
              </a:rPr>
              <a:t>Мы стараемся помочь тем, над кем издеваются;</a:t>
            </a:r>
          </a:p>
          <a:p>
            <a:pPr marL="609600" indent="-609600" algn="just">
              <a:buFontTx/>
              <a:buAutoNum type="arabicPeriod"/>
            </a:pPr>
            <a:r>
              <a:rPr lang="ru-RU" altLang="lt-LT" dirty="0">
                <a:latin typeface="Times New Roman" pitchFamily="18" charset="0"/>
              </a:rPr>
              <a:t>Мы будем стараться общаться с теми, кто отвергнут;</a:t>
            </a:r>
          </a:p>
          <a:p>
            <a:pPr marL="609600" indent="-609600" algn="just">
              <a:buFontTx/>
              <a:buAutoNum type="arabicPeriod"/>
            </a:pPr>
            <a:r>
              <a:rPr lang="ru-RU" altLang="lt-LT" dirty="0">
                <a:latin typeface="Times New Roman" pitchFamily="18" charset="0"/>
              </a:rPr>
              <a:t>Если мы узнаем, что над кем-то издеваются, мы об этом сообщим взрослым в школе или дома.</a:t>
            </a:r>
          </a:p>
          <a:p>
            <a:pPr marL="609600" indent="-609600">
              <a:buFontTx/>
              <a:buAutoNum type="arabicPeriod"/>
            </a:pPr>
            <a:endParaRPr lang="ru-RU" altLang="lt-LT" dirty="0">
              <a:latin typeface="Times New Roman" pitchFamily="18" charset="0"/>
            </a:endParaRPr>
          </a:p>
        </p:txBody>
      </p:sp>
    </p:spTree>
    <p:extLst>
      <p:ext uri="{BB962C8B-B14F-4D97-AF65-F5344CB8AC3E}">
        <p14:creationId xmlns:p14="http://schemas.microsoft.com/office/powerpoint/2010/main" val="312354866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457200" y="985838"/>
            <a:ext cx="8229600" cy="431800"/>
          </a:xfrm>
        </p:spPr>
        <p:txBody>
          <a:bodyPr/>
          <a:lstStyle/>
          <a:p>
            <a:r>
              <a:rPr lang="lt-LT" altLang="lt-LT" sz="3400"/>
              <a:t>Programos Olweus vykdymas</a:t>
            </a:r>
            <a:endParaRPr lang="en-US" altLang="lt-LT" sz="3400"/>
          </a:p>
        </p:txBody>
      </p:sp>
      <p:sp>
        <p:nvSpPr>
          <p:cNvPr id="10243" name="Rectangle 3"/>
          <p:cNvSpPr>
            <a:spLocks noGrp="1" noChangeArrowheads="1"/>
          </p:cNvSpPr>
          <p:nvPr>
            <p:ph type="body" idx="1"/>
          </p:nvPr>
        </p:nvSpPr>
        <p:spPr/>
        <p:txBody>
          <a:bodyPr/>
          <a:lstStyle/>
          <a:p>
            <a:pPr>
              <a:lnSpc>
                <a:spcPct val="90000"/>
              </a:lnSpc>
            </a:pPr>
            <a:r>
              <a:rPr lang="lt-LT" altLang="lt-LT" dirty="0"/>
              <a:t>Dalyvauja visa mokyklos bendruomenė.</a:t>
            </a:r>
          </a:p>
          <a:p>
            <a:pPr>
              <a:lnSpc>
                <a:spcPct val="90000"/>
              </a:lnSpc>
            </a:pPr>
            <a:r>
              <a:rPr lang="lt-LT" altLang="lt-LT" dirty="0"/>
              <a:t>Per mėnesį klasėje vyksta dvi klasių valandėlės patyčių tema.</a:t>
            </a:r>
          </a:p>
          <a:p>
            <a:pPr>
              <a:lnSpc>
                <a:spcPct val="90000"/>
              </a:lnSpc>
            </a:pPr>
            <a:r>
              <a:rPr lang="lt-LT" altLang="lt-LT" dirty="0"/>
              <a:t>Kas antrą mėnesį mokyklos darbuotojai dalyvauja 1,5 val. trukmės tobulinimosi užsiėmimuose.</a:t>
            </a:r>
          </a:p>
          <a:p>
            <a:pPr>
              <a:lnSpc>
                <a:spcPct val="90000"/>
              </a:lnSpc>
            </a:pPr>
            <a:r>
              <a:rPr lang="lt-LT" altLang="lt-LT" dirty="0"/>
              <a:t>Mokykloje budi mokytojai.</a:t>
            </a:r>
          </a:p>
          <a:p>
            <a:pPr>
              <a:lnSpc>
                <a:spcPct val="90000"/>
              </a:lnSpc>
            </a:pPr>
            <a:r>
              <a:rPr lang="lt-LT" altLang="lt-LT" dirty="0"/>
              <a:t>Kasmet lapkričio mėn. vykdoma 3-8 klasių apklausa.</a:t>
            </a:r>
            <a:endParaRPr lang="en-US" altLang="lt-LT" dirty="0"/>
          </a:p>
        </p:txBody>
      </p:sp>
    </p:spTree>
    <p:extLst>
      <p:ext uri="{BB962C8B-B14F-4D97-AF65-F5344CB8AC3E}">
        <p14:creationId xmlns:p14="http://schemas.microsoft.com/office/powerpoint/2010/main" val="89762965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p:txBody>
          <a:bodyPr>
            <a:normAutofit/>
          </a:bodyPr>
          <a:lstStyle/>
          <a:p>
            <a:r>
              <a:rPr lang="lt-LT" sz="3600" dirty="0">
                <a:solidFill>
                  <a:srgbClr val="FF0000"/>
                </a:solidFill>
              </a:rPr>
              <a:t>1.	Ugdymo plano pokyčiai. </a:t>
            </a:r>
          </a:p>
        </p:txBody>
      </p:sp>
      <p:sp>
        <p:nvSpPr>
          <p:cNvPr id="3" name="Turinio vietos rezervavimo ženklas 2"/>
          <p:cNvSpPr>
            <a:spLocks noGrp="1"/>
          </p:cNvSpPr>
          <p:nvPr>
            <p:ph idx="1"/>
          </p:nvPr>
        </p:nvSpPr>
        <p:spPr/>
        <p:txBody>
          <a:bodyPr>
            <a:normAutofit fontScale="70000" lnSpcReduction="20000"/>
          </a:bodyPr>
          <a:lstStyle/>
          <a:p>
            <a:r>
              <a:rPr lang="lt-LT" dirty="0"/>
              <a:t>2016–2017 mokslo metais mokiniams skiriamos atostogos:</a:t>
            </a:r>
          </a:p>
          <a:p>
            <a:r>
              <a:rPr lang="lt-LT" dirty="0"/>
              <a:t>Rudens atostogos nuo spalio 31 d. iki  lapkričio 4 d.;</a:t>
            </a:r>
          </a:p>
          <a:p>
            <a:r>
              <a:rPr lang="lt-LT" dirty="0"/>
              <a:t>Žiemos (Kalėdų) atostogos nuo gruodžio 27 d. iki sausio 6 d.</a:t>
            </a:r>
          </a:p>
          <a:p>
            <a:r>
              <a:rPr lang="lt-LT" dirty="0"/>
              <a:t>Žiemos atostogos 6-8 klasių mokiniams – vasario 17 d.;</a:t>
            </a:r>
          </a:p>
          <a:p>
            <a:r>
              <a:rPr lang="lt-LT" dirty="0"/>
              <a:t>Pavasario (Velykų) atostogos nuo balandžio 10 d. iki balandžio 14 d;</a:t>
            </a:r>
          </a:p>
          <a:p>
            <a:r>
              <a:rPr lang="lt-LT" dirty="0"/>
              <a:t>1–5 klasių mokiniams papildomas atostogos: nuo vasario 13 d. iki vasario 20 d. ir nuo kovo 20 d. iki kovo 24 d.</a:t>
            </a:r>
          </a:p>
          <a:p>
            <a:endParaRPr lang="lt-LT" dirty="0"/>
          </a:p>
          <a:p>
            <a:r>
              <a:rPr lang="lt-LT" dirty="0"/>
              <a:t>Nebėra programos „</a:t>
            </a:r>
            <a:r>
              <a:rPr lang="lt-LT" dirty="0" err="1"/>
              <a:t>Skruzdėliukai</a:t>
            </a:r>
            <a:r>
              <a:rPr lang="lt-LT" dirty="0"/>
              <a:t>“. Yra 2 pailgintos dienos grupės. Viena iš jų mokama.</a:t>
            </a:r>
          </a:p>
          <a:p>
            <a:endParaRPr lang="lt-LT" dirty="0"/>
          </a:p>
          <a:p>
            <a:r>
              <a:rPr lang="lt-LT" dirty="0">
                <a:solidFill>
                  <a:srgbClr val="FF0000"/>
                </a:solidFill>
              </a:rPr>
              <a:t>Iššūkis – pusmečių įvedimas nuo kitų mokslo metų.</a:t>
            </a:r>
          </a:p>
          <a:p>
            <a:endParaRPr lang="lt-LT" dirty="0"/>
          </a:p>
        </p:txBody>
      </p:sp>
    </p:spTree>
    <p:extLst>
      <p:ext uri="{BB962C8B-B14F-4D97-AF65-F5344CB8AC3E}">
        <p14:creationId xmlns:p14="http://schemas.microsoft.com/office/powerpoint/2010/main" val="237318189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Smeigtukas">
  <a:themeElements>
    <a:clrScheme name="Smeigtukas">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Smeigtukas">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meigtukas">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ppt/theme/theme2.xml><?xml version="1.0" encoding="utf-8"?>
<a:theme xmlns:a="http://schemas.openxmlformats.org/drawingml/2006/main" name="Vandens ženklai">
  <a:themeElements>
    <a:clrScheme name="Vandens ženklai 1">
      <a:dk1>
        <a:srgbClr val="000000"/>
      </a:dk1>
      <a:lt1>
        <a:srgbClr val="FFFFFF"/>
      </a:lt1>
      <a:dk2>
        <a:srgbClr val="000000"/>
      </a:dk2>
      <a:lt2>
        <a:srgbClr val="808080"/>
      </a:lt2>
      <a:accent1>
        <a:srgbClr val="CCCCFF"/>
      </a:accent1>
      <a:accent2>
        <a:srgbClr val="D9D8EC"/>
      </a:accent2>
      <a:accent3>
        <a:srgbClr val="FFFFFF"/>
      </a:accent3>
      <a:accent4>
        <a:srgbClr val="000000"/>
      </a:accent4>
      <a:accent5>
        <a:srgbClr val="E2E2FF"/>
      </a:accent5>
      <a:accent6>
        <a:srgbClr val="C4C4D6"/>
      </a:accent6>
      <a:hlink>
        <a:srgbClr val="6767FF"/>
      </a:hlink>
      <a:folHlink>
        <a:srgbClr val="9933FF"/>
      </a:folHlink>
    </a:clrScheme>
    <a:fontScheme name="Vandens ženklai">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Vandens ženklai 1">
        <a:dk1>
          <a:srgbClr val="000000"/>
        </a:dk1>
        <a:lt1>
          <a:srgbClr val="FFFFFF"/>
        </a:lt1>
        <a:dk2>
          <a:srgbClr val="000000"/>
        </a:dk2>
        <a:lt2>
          <a:srgbClr val="808080"/>
        </a:lt2>
        <a:accent1>
          <a:srgbClr val="CCCCFF"/>
        </a:accent1>
        <a:accent2>
          <a:srgbClr val="D9D8EC"/>
        </a:accent2>
        <a:accent3>
          <a:srgbClr val="FFFFFF"/>
        </a:accent3>
        <a:accent4>
          <a:srgbClr val="000000"/>
        </a:accent4>
        <a:accent5>
          <a:srgbClr val="E2E2FF"/>
        </a:accent5>
        <a:accent6>
          <a:srgbClr val="C4C4D6"/>
        </a:accent6>
        <a:hlink>
          <a:srgbClr val="6767FF"/>
        </a:hlink>
        <a:folHlink>
          <a:srgbClr val="9933FF"/>
        </a:folHlink>
      </a:clrScheme>
      <a:clrMap bg1="lt1" tx1="dk1" bg2="lt2" tx2="dk2" accent1="accent1" accent2="accent2" accent3="accent3" accent4="accent4" accent5="accent5" accent6="accent6" hlink="hlink" folHlink="folHlink"/>
    </a:extraClrScheme>
    <a:extraClrScheme>
      <a:clrScheme name="Vandens ženklai 2">
        <a:dk1>
          <a:srgbClr val="000000"/>
        </a:dk1>
        <a:lt1>
          <a:srgbClr val="FFFFFF"/>
        </a:lt1>
        <a:dk2>
          <a:srgbClr val="666633"/>
        </a:dk2>
        <a:lt2>
          <a:srgbClr val="5F5F5F"/>
        </a:lt2>
        <a:accent1>
          <a:srgbClr val="FFCC00"/>
        </a:accent1>
        <a:accent2>
          <a:srgbClr val="EFF0B2"/>
        </a:accent2>
        <a:accent3>
          <a:srgbClr val="FFFFFF"/>
        </a:accent3>
        <a:accent4>
          <a:srgbClr val="000000"/>
        </a:accent4>
        <a:accent5>
          <a:srgbClr val="FFE2AA"/>
        </a:accent5>
        <a:accent6>
          <a:srgbClr val="D9D9A1"/>
        </a:accent6>
        <a:hlink>
          <a:srgbClr val="808000"/>
        </a:hlink>
        <a:folHlink>
          <a:srgbClr val="CCCC00"/>
        </a:folHlink>
      </a:clrScheme>
      <a:clrMap bg1="lt1" tx1="dk1" bg2="lt2" tx2="dk2" accent1="accent1" accent2="accent2" accent3="accent3" accent4="accent4" accent5="accent5" accent6="accent6" hlink="hlink" folHlink="folHlink"/>
    </a:extraClrScheme>
    <a:extraClrScheme>
      <a:clrScheme name="Vandens ženklai 3">
        <a:dk1>
          <a:srgbClr val="000000"/>
        </a:dk1>
        <a:lt1>
          <a:srgbClr val="FFFFFF"/>
        </a:lt1>
        <a:dk2>
          <a:srgbClr val="000000"/>
        </a:dk2>
        <a:lt2>
          <a:srgbClr val="666699"/>
        </a:lt2>
        <a:accent1>
          <a:srgbClr val="9BB0CB"/>
        </a:accent1>
        <a:accent2>
          <a:srgbClr val="D1E0CE"/>
        </a:accent2>
        <a:accent3>
          <a:srgbClr val="FFFFFF"/>
        </a:accent3>
        <a:accent4>
          <a:srgbClr val="000000"/>
        </a:accent4>
        <a:accent5>
          <a:srgbClr val="CBD4E2"/>
        </a:accent5>
        <a:accent6>
          <a:srgbClr val="BDCBBA"/>
        </a:accent6>
        <a:hlink>
          <a:srgbClr val="8EA642"/>
        </a:hlink>
        <a:folHlink>
          <a:srgbClr val="CCCC00"/>
        </a:folHlink>
      </a:clrScheme>
      <a:clrMap bg1="lt1" tx1="dk1" bg2="lt2" tx2="dk2" accent1="accent1" accent2="accent2" accent3="accent3" accent4="accent4" accent5="accent5" accent6="accent6" hlink="hlink" folHlink="folHlink"/>
    </a:extraClrScheme>
    <a:extraClrScheme>
      <a:clrScheme name="Vandens ženklai 4">
        <a:dk1>
          <a:srgbClr val="333300"/>
        </a:dk1>
        <a:lt1>
          <a:srgbClr val="FFFFCC"/>
        </a:lt1>
        <a:dk2>
          <a:srgbClr val="336600"/>
        </a:dk2>
        <a:lt2>
          <a:srgbClr val="FFFFCC"/>
        </a:lt2>
        <a:accent1>
          <a:srgbClr val="99CC00"/>
        </a:accent1>
        <a:accent2>
          <a:srgbClr val="669900"/>
        </a:accent2>
        <a:accent3>
          <a:srgbClr val="ADB8AA"/>
        </a:accent3>
        <a:accent4>
          <a:srgbClr val="DADAAE"/>
        </a:accent4>
        <a:accent5>
          <a:srgbClr val="CAE2AA"/>
        </a:accent5>
        <a:accent6>
          <a:srgbClr val="5C8A00"/>
        </a:accent6>
        <a:hlink>
          <a:srgbClr val="CC9900"/>
        </a:hlink>
        <a:folHlink>
          <a:srgbClr val="FFCC00"/>
        </a:folHlink>
      </a:clrScheme>
      <a:clrMap bg1="dk2" tx1="lt1" bg2="dk1" tx2="lt2" accent1="accent1" accent2="accent2" accent3="accent3" accent4="accent4" accent5="accent5" accent6="accent6" hlink="hlink" folHlink="folHlink"/>
    </a:extraClrScheme>
    <a:extraClrScheme>
      <a:clrScheme name="Vandens ženklai 5">
        <a:dk1>
          <a:srgbClr val="424458"/>
        </a:dk1>
        <a:lt1>
          <a:srgbClr val="FFFFFF"/>
        </a:lt1>
        <a:dk2>
          <a:srgbClr val="004A48"/>
        </a:dk2>
        <a:lt2>
          <a:srgbClr val="FFFFFF"/>
        </a:lt2>
        <a:accent1>
          <a:srgbClr val="83B200"/>
        </a:accent1>
        <a:accent2>
          <a:srgbClr val="006260"/>
        </a:accent2>
        <a:accent3>
          <a:srgbClr val="AAB1B1"/>
        </a:accent3>
        <a:accent4>
          <a:srgbClr val="DADADA"/>
        </a:accent4>
        <a:accent5>
          <a:srgbClr val="C1D5AA"/>
        </a:accent5>
        <a:accent6>
          <a:srgbClr val="005856"/>
        </a:accent6>
        <a:hlink>
          <a:srgbClr val="6666FF"/>
        </a:hlink>
        <a:folHlink>
          <a:srgbClr val="B2B2B2"/>
        </a:folHlink>
      </a:clrScheme>
      <a:clrMap bg1="dk2" tx1="lt1" bg2="dk1" tx2="lt2" accent1="accent1" accent2="accent2" accent3="accent3" accent4="accent4" accent5="accent5" accent6="accent6" hlink="hlink" folHlink="folHlink"/>
    </a:extraClrScheme>
    <a:extraClrScheme>
      <a:clrScheme name="Vandens ženklai 6">
        <a:dk1>
          <a:srgbClr val="000000"/>
        </a:dk1>
        <a:lt1>
          <a:srgbClr val="FFFFFF"/>
        </a:lt1>
        <a:dk2>
          <a:srgbClr val="1C2046"/>
        </a:dk2>
        <a:lt2>
          <a:srgbClr val="FFFFFF"/>
        </a:lt2>
        <a:accent1>
          <a:srgbClr val="00CCFF"/>
        </a:accent1>
        <a:accent2>
          <a:srgbClr val="2D226E"/>
        </a:accent2>
        <a:accent3>
          <a:srgbClr val="ABABB0"/>
        </a:accent3>
        <a:accent4>
          <a:srgbClr val="DADADA"/>
        </a:accent4>
        <a:accent5>
          <a:srgbClr val="AAE2FF"/>
        </a:accent5>
        <a:accent6>
          <a:srgbClr val="281E63"/>
        </a:accent6>
        <a:hlink>
          <a:srgbClr val="666699"/>
        </a:hlink>
        <a:folHlink>
          <a:srgbClr val="9999FF"/>
        </a:folHlink>
      </a:clrScheme>
      <a:clrMap bg1="dk2" tx1="lt1" bg2="dk1" tx2="lt2" accent1="accent1" accent2="accent2" accent3="accent3" accent4="accent4" accent5="accent5" accent6="accent6" hlink="hlink" folHlink="folHlink"/>
    </a:extraClrScheme>
    <a:extraClrScheme>
      <a:clrScheme name="Vandens ženklai 7">
        <a:dk1>
          <a:srgbClr val="424458"/>
        </a:dk1>
        <a:lt1>
          <a:srgbClr val="FFFFFF"/>
        </a:lt1>
        <a:dk2>
          <a:srgbClr val="000066"/>
        </a:dk2>
        <a:lt2>
          <a:srgbClr val="FFFFFF"/>
        </a:lt2>
        <a:accent1>
          <a:srgbClr val="6666FF"/>
        </a:accent1>
        <a:accent2>
          <a:srgbClr val="333399"/>
        </a:accent2>
        <a:accent3>
          <a:srgbClr val="AAAAB8"/>
        </a:accent3>
        <a:accent4>
          <a:srgbClr val="DADADA"/>
        </a:accent4>
        <a:accent5>
          <a:srgbClr val="B8B8FF"/>
        </a:accent5>
        <a:accent6>
          <a:srgbClr val="2D2D8A"/>
        </a:accent6>
        <a:hlink>
          <a:srgbClr val="FF9900"/>
        </a:hlink>
        <a:folHlink>
          <a:srgbClr val="CCCC00"/>
        </a:folHlink>
      </a:clrScheme>
      <a:clrMap bg1="dk2" tx1="lt1" bg2="dk1" tx2="lt2" accent1="accent1" accent2="accent2" accent3="accent3" accent4="accent4" accent5="accent5" accent6="accent6" hlink="hlink" folHlink="folHlink"/>
    </a:extraClrScheme>
    <a:extraClrScheme>
      <a:clrScheme name="Vandens ženklai 8">
        <a:dk1>
          <a:srgbClr val="1C1C1C"/>
        </a:dk1>
        <a:lt1>
          <a:srgbClr val="FFFFCC"/>
        </a:lt1>
        <a:dk2>
          <a:srgbClr val="390B20"/>
        </a:dk2>
        <a:lt2>
          <a:srgbClr val="FFFFCC"/>
        </a:lt2>
        <a:accent1>
          <a:srgbClr val="FF916F"/>
        </a:accent1>
        <a:accent2>
          <a:srgbClr val="561450"/>
        </a:accent2>
        <a:accent3>
          <a:srgbClr val="AEAAAB"/>
        </a:accent3>
        <a:accent4>
          <a:srgbClr val="DADAAE"/>
        </a:accent4>
        <a:accent5>
          <a:srgbClr val="FFC7BB"/>
        </a:accent5>
        <a:accent6>
          <a:srgbClr val="4D1148"/>
        </a:accent6>
        <a:hlink>
          <a:srgbClr val="637D95"/>
        </a:hlink>
        <a:folHlink>
          <a:srgbClr val="FFCC00"/>
        </a:folHlink>
      </a:clrScheme>
      <a:clrMap bg1="dk2" tx1="lt1" bg2="dk1" tx2="lt2" accent1="accent1" accent2="accent2" accent3="accent3" accent4="accent4" accent5="accent5" accent6="accent6" hlink="hlink" folHlink="folHlink"/>
    </a:extraClrScheme>
    <a:extraClrScheme>
      <a:clrScheme name="Vandens ženklai 9">
        <a:dk1>
          <a:srgbClr val="4C0000"/>
        </a:dk1>
        <a:lt1>
          <a:srgbClr val="FFFFFF"/>
        </a:lt1>
        <a:dk2>
          <a:srgbClr val="722104"/>
        </a:dk2>
        <a:lt2>
          <a:srgbClr val="FFFFFF"/>
        </a:lt2>
        <a:accent1>
          <a:srgbClr val="CC6600"/>
        </a:accent1>
        <a:accent2>
          <a:srgbClr val="8A2E00"/>
        </a:accent2>
        <a:accent3>
          <a:srgbClr val="BCABAA"/>
        </a:accent3>
        <a:accent4>
          <a:srgbClr val="DADADA"/>
        </a:accent4>
        <a:accent5>
          <a:srgbClr val="E2B8AA"/>
        </a:accent5>
        <a:accent6>
          <a:srgbClr val="7D2900"/>
        </a:accent6>
        <a:hlink>
          <a:srgbClr val="FFCC00"/>
        </a:hlink>
        <a:folHlink>
          <a:srgbClr val="FF990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Vandens ženklai">
  <a:themeElements>
    <a:clrScheme name="Vandens ženklai 1">
      <a:dk1>
        <a:srgbClr val="000000"/>
      </a:dk1>
      <a:lt1>
        <a:srgbClr val="FFFFFF"/>
      </a:lt1>
      <a:dk2>
        <a:srgbClr val="000000"/>
      </a:dk2>
      <a:lt2>
        <a:srgbClr val="808080"/>
      </a:lt2>
      <a:accent1>
        <a:srgbClr val="CCCCFF"/>
      </a:accent1>
      <a:accent2>
        <a:srgbClr val="D9D8EC"/>
      </a:accent2>
      <a:accent3>
        <a:srgbClr val="FFFFFF"/>
      </a:accent3>
      <a:accent4>
        <a:srgbClr val="000000"/>
      </a:accent4>
      <a:accent5>
        <a:srgbClr val="E2E2FF"/>
      </a:accent5>
      <a:accent6>
        <a:srgbClr val="C4C4D6"/>
      </a:accent6>
      <a:hlink>
        <a:srgbClr val="6767FF"/>
      </a:hlink>
      <a:folHlink>
        <a:srgbClr val="9933FF"/>
      </a:folHlink>
    </a:clrScheme>
    <a:fontScheme name="Vandens ženklai">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Vandens ženklai 1">
        <a:dk1>
          <a:srgbClr val="000000"/>
        </a:dk1>
        <a:lt1>
          <a:srgbClr val="FFFFFF"/>
        </a:lt1>
        <a:dk2>
          <a:srgbClr val="000000"/>
        </a:dk2>
        <a:lt2>
          <a:srgbClr val="808080"/>
        </a:lt2>
        <a:accent1>
          <a:srgbClr val="CCCCFF"/>
        </a:accent1>
        <a:accent2>
          <a:srgbClr val="D9D8EC"/>
        </a:accent2>
        <a:accent3>
          <a:srgbClr val="FFFFFF"/>
        </a:accent3>
        <a:accent4>
          <a:srgbClr val="000000"/>
        </a:accent4>
        <a:accent5>
          <a:srgbClr val="E2E2FF"/>
        </a:accent5>
        <a:accent6>
          <a:srgbClr val="C4C4D6"/>
        </a:accent6>
        <a:hlink>
          <a:srgbClr val="6767FF"/>
        </a:hlink>
        <a:folHlink>
          <a:srgbClr val="9933FF"/>
        </a:folHlink>
      </a:clrScheme>
      <a:clrMap bg1="lt1" tx1="dk1" bg2="lt2" tx2="dk2" accent1="accent1" accent2="accent2" accent3="accent3" accent4="accent4" accent5="accent5" accent6="accent6" hlink="hlink" folHlink="folHlink"/>
    </a:extraClrScheme>
    <a:extraClrScheme>
      <a:clrScheme name="Vandens ženklai 2">
        <a:dk1>
          <a:srgbClr val="000000"/>
        </a:dk1>
        <a:lt1>
          <a:srgbClr val="FFFFFF"/>
        </a:lt1>
        <a:dk2>
          <a:srgbClr val="666633"/>
        </a:dk2>
        <a:lt2>
          <a:srgbClr val="5F5F5F"/>
        </a:lt2>
        <a:accent1>
          <a:srgbClr val="FFCC00"/>
        </a:accent1>
        <a:accent2>
          <a:srgbClr val="EFF0B2"/>
        </a:accent2>
        <a:accent3>
          <a:srgbClr val="FFFFFF"/>
        </a:accent3>
        <a:accent4>
          <a:srgbClr val="000000"/>
        </a:accent4>
        <a:accent5>
          <a:srgbClr val="FFE2AA"/>
        </a:accent5>
        <a:accent6>
          <a:srgbClr val="D9D9A1"/>
        </a:accent6>
        <a:hlink>
          <a:srgbClr val="808000"/>
        </a:hlink>
        <a:folHlink>
          <a:srgbClr val="CCCC00"/>
        </a:folHlink>
      </a:clrScheme>
      <a:clrMap bg1="lt1" tx1="dk1" bg2="lt2" tx2="dk2" accent1="accent1" accent2="accent2" accent3="accent3" accent4="accent4" accent5="accent5" accent6="accent6" hlink="hlink" folHlink="folHlink"/>
    </a:extraClrScheme>
    <a:extraClrScheme>
      <a:clrScheme name="Vandens ženklai 3">
        <a:dk1>
          <a:srgbClr val="000000"/>
        </a:dk1>
        <a:lt1>
          <a:srgbClr val="FFFFFF"/>
        </a:lt1>
        <a:dk2>
          <a:srgbClr val="000000"/>
        </a:dk2>
        <a:lt2>
          <a:srgbClr val="666699"/>
        </a:lt2>
        <a:accent1>
          <a:srgbClr val="9BB0CB"/>
        </a:accent1>
        <a:accent2>
          <a:srgbClr val="D1E0CE"/>
        </a:accent2>
        <a:accent3>
          <a:srgbClr val="FFFFFF"/>
        </a:accent3>
        <a:accent4>
          <a:srgbClr val="000000"/>
        </a:accent4>
        <a:accent5>
          <a:srgbClr val="CBD4E2"/>
        </a:accent5>
        <a:accent6>
          <a:srgbClr val="BDCBBA"/>
        </a:accent6>
        <a:hlink>
          <a:srgbClr val="8EA642"/>
        </a:hlink>
        <a:folHlink>
          <a:srgbClr val="CCCC00"/>
        </a:folHlink>
      </a:clrScheme>
      <a:clrMap bg1="lt1" tx1="dk1" bg2="lt2" tx2="dk2" accent1="accent1" accent2="accent2" accent3="accent3" accent4="accent4" accent5="accent5" accent6="accent6" hlink="hlink" folHlink="folHlink"/>
    </a:extraClrScheme>
    <a:extraClrScheme>
      <a:clrScheme name="Vandens ženklai 4">
        <a:dk1>
          <a:srgbClr val="333300"/>
        </a:dk1>
        <a:lt1>
          <a:srgbClr val="FFFFCC"/>
        </a:lt1>
        <a:dk2>
          <a:srgbClr val="336600"/>
        </a:dk2>
        <a:lt2>
          <a:srgbClr val="FFFFCC"/>
        </a:lt2>
        <a:accent1>
          <a:srgbClr val="99CC00"/>
        </a:accent1>
        <a:accent2>
          <a:srgbClr val="669900"/>
        </a:accent2>
        <a:accent3>
          <a:srgbClr val="ADB8AA"/>
        </a:accent3>
        <a:accent4>
          <a:srgbClr val="DADAAE"/>
        </a:accent4>
        <a:accent5>
          <a:srgbClr val="CAE2AA"/>
        </a:accent5>
        <a:accent6>
          <a:srgbClr val="5C8A00"/>
        </a:accent6>
        <a:hlink>
          <a:srgbClr val="CC9900"/>
        </a:hlink>
        <a:folHlink>
          <a:srgbClr val="FFCC00"/>
        </a:folHlink>
      </a:clrScheme>
      <a:clrMap bg1="dk2" tx1="lt1" bg2="dk1" tx2="lt2" accent1="accent1" accent2="accent2" accent3="accent3" accent4="accent4" accent5="accent5" accent6="accent6" hlink="hlink" folHlink="folHlink"/>
    </a:extraClrScheme>
    <a:extraClrScheme>
      <a:clrScheme name="Vandens ženklai 5">
        <a:dk1>
          <a:srgbClr val="424458"/>
        </a:dk1>
        <a:lt1>
          <a:srgbClr val="FFFFFF"/>
        </a:lt1>
        <a:dk2>
          <a:srgbClr val="004A48"/>
        </a:dk2>
        <a:lt2>
          <a:srgbClr val="FFFFFF"/>
        </a:lt2>
        <a:accent1>
          <a:srgbClr val="83B200"/>
        </a:accent1>
        <a:accent2>
          <a:srgbClr val="006260"/>
        </a:accent2>
        <a:accent3>
          <a:srgbClr val="AAB1B1"/>
        </a:accent3>
        <a:accent4>
          <a:srgbClr val="DADADA"/>
        </a:accent4>
        <a:accent5>
          <a:srgbClr val="C1D5AA"/>
        </a:accent5>
        <a:accent6>
          <a:srgbClr val="005856"/>
        </a:accent6>
        <a:hlink>
          <a:srgbClr val="6666FF"/>
        </a:hlink>
        <a:folHlink>
          <a:srgbClr val="B2B2B2"/>
        </a:folHlink>
      </a:clrScheme>
      <a:clrMap bg1="dk2" tx1="lt1" bg2="dk1" tx2="lt2" accent1="accent1" accent2="accent2" accent3="accent3" accent4="accent4" accent5="accent5" accent6="accent6" hlink="hlink" folHlink="folHlink"/>
    </a:extraClrScheme>
    <a:extraClrScheme>
      <a:clrScheme name="Vandens ženklai 6">
        <a:dk1>
          <a:srgbClr val="000000"/>
        </a:dk1>
        <a:lt1>
          <a:srgbClr val="FFFFFF"/>
        </a:lt1>
        <a:dk2>
          <a:srgbClr val="1C2046"/>
        </a:dk2>
        <a:lt2>
          <a:srgbClr val="FFFFFF"/>
        </a:lt2>
        <a:accent1>
          <a:srgbClr val="00CCFF"/>
        </a:accent1>
        <a:accent2>
          <a:srgbClr val="2D226E"/>
        </a:accent2>
        <a:accent3>
          <a:srgbClr val="ABABB0"/>
        </a:accent3>
        <a:accent4>
          <a:srgbClr val="DADADA"/>
        </a:accent4>
        <a:accent5>
          <a:srgbClr val="AAE2FF"/>
        </a:accent5>
        <a:accent6>
          <a:srgbClr val="281E63"/>
        </a:accent6>
        <a:hlink>
          <a:srgbClr val="666699"/>
        </a:hlink>
        <a:folHlink>
          <a:srgbClr val="9999FF"/>
        </a:folHlink>
      </a:clrScheme>
      <a:clrMap bg1="dk2" tx1="lt1" bg2="dk1" tx2="lt2" accent1="accent1" accent2="accent2" accent3="accent3" accent4="accent4" accent5="accent5" accent6="accent6" hlink="hlink" folHlink="folHlink"/>
    </a:extraClrScheme>
    <a:extraClrScheme>
      <a:clrScheme name="Vandens ženklai 7">
        <a:dk1>
          <a:srgbClr val="424458"/>
        </a:dk1>
        <a:lt1>
          <a:srgbClr val="FFFFFF"/>
        </a:lt1>
        <a:dk2>
          <a:srgbClr val="000066"/>
        </a:dk2>
        <a:lt2>
          <a:srgbClr val="FFFFFF"/>
        </a:lt2>
        <a:accent1>
          <a:srgbClr val="6666FF"/>
        </a:accent1>
        <a:accent2>
          <a:srgbClr val="333399"/>
        </a:accent2>
        <a:accent3>
          <a:srgbClr val="AAAAB8"/>
        </a:accent3>
        <a:accent4>
          <a:srgbClr val="DADADA"/>
        </a:accent4>
        <a:accent5>
          <a:srgbClr val="B8B8FF"/>
        </a:accent5>
        <a:accent6>
          <a:srgbClr val="2D2D8A"/>
        </a:accent6>
        <a:hlink>
          <a:srgbClr val="FF9900"/>
        </a:hlink>
        <a:folHlink>
          <a:srgbClr val="CCCC00"/>
        </a:folHlink>
      </a:clrScheme>
      <a:clrMap bg1="dk2" tx1="lt1" bg2="dk1" tx2="lt2" accent1="accent1" accent2="accent2" accent3="accent3" accent4="accent4" accent5="accent5" accent6="accent6" hlink="hlink" folHlink="folHlink"/>
    </a:extraClrScheme>
    <a:extraClrScheme>
      <a:clrScheme name="Vandens ženklai 8">
        <a:dk1>
          <a:srgbClr val="1C1C1C"/>
        </a:dk1>
        <a:lt1>
          <a:srgbClr val="FFFFCC"/>
        </a:lt1>
        <a:dk2>
          <a:srgbClr val="390B20"/>
        </a:dk2>
        <a:lt2>
          <a:srgbClr val="FFFFCC"/>
        </a:lt2>
        <a:accent1>
          <a:srgbClr val="FF916F"/>
        </a:accent1>
        <a:accent2>
          <a:srgbClr val="561450"/>
        </a:accent2>
        <a:accent3>
          <a:srgbClr val="AEAAAB"/>
        </a:accent3>
        <a:accent4>
          <a:srgbClr val="DADAAE"/>
        </a:accent4>
        <a:accent5>
          <a:srgbClr val="FFC7BB"/>
        </a:accent5>
        <a:accent6>
          <a:srgbClr val="4D1148"/>
        </a:accent6>
        <a:hlink>
          <a:srgbClr val="637D95"/>
        </a:hlink>
        <a:folHlink>
          <a:srgbClr val="FFCC00"/>
        </a:folHlink>
      </a:clrScheme>
      <a:clrMap bg1="dk2" tx1="lt1" bg2="dk1" tx2="lt2" accent1="accent1" accent2="accent2" accent3="accent3" accent4="accent4" accent5="accent5" accent6="accent6" hlink="hlink" folHlink="folHlink"/>
    </a:extraClrScheme>
    <a:extraClrScheme>
      <a:clrScheme name="Vandens ženklai 9">
        <a:dk1>
          <a:srgbClr val="4C0000"/>
        </a:dk1>
        <a:lt1>
          <a:srgbClr val="FFFFFF"/>
        </a:lt1>
        <a:dk2>
          <a:srgbClr val="722104"/>
        </a:dk2>
        <a:lt2>
          <a:srgbClr val="FFFFFF"/>
        </a:lt2>
        <a:accent1>
          <a:srgbClr val="CC6600"/>
        </a:accent1>
        <a:accent2>
          <a:srgbClr val="8A2E00"/>
        </a:accent2>
        <a:accent3>
          <a:srgbClr val="BCABAA"/>
        </a:accent3>
        <a:accent4>
          <a:srgbClr val="DADADA"/>
        </a:accent4>
        <a:accent5>
          <a:srgbClr val="E2B8AA"/>
        </a:accent5>
        <a:accent6>
          <a:srgbClr val="7D2900"/>
        </a:accent6>
        <a:hlink>
          <a:srgbClr val="FFCC00"/>
        </a:hlink>
        <a:folHlink>
          <a:srgbClr val="FF990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Vandens ženklai">
  <a:themeElements>
    <a:clrScheme name="Vandens ženklai 1">
      <a:dk1>
        <a:srgbClr val="000000"/>
      </a:dk1>
      <a:lt1>
        <a:srgbClr val="FFFFFF"/>
      </a:lt1>
      <a:dk2>
        <a:srgbClr val="000000"/>
      </a:dk2>
      <a:lt2>
        <a:srgbClr val="808080"/>
      </a:lt2>
      <a:accent1>
        <a:srgbClr val="CCCCFF"/>
      </a:accent1>
      <a:accent2>
        <a:srgbClr val="D9D8EC"/>
      </a:accent2>
      <a:accent3>
        <a:srgbClr val="FFFFFF"/>
      </a:accent3>
      <a:accent4>
        <a:srgbClr val="000000"/>
      </a:accent4>
      <a:accent5>
        <a:srgbClr val="E2E2FF"/>
      </a:accent5>
      <a:accent6>
        <a:srgbClr val="C4C4D6"/>
      </a:accent6>
      <a:hlink>
        <a:srgbClr val="6767FF"/>
      </a:hlink>
      <a:folHlink>
        <a:srgbClr val="9933FF"/>
      </a:folHlink>
    </a:clrScheme>
    <a:fontScheme name="Vandens ženklai">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Vandens ženklai 1">
        <a:dk1>
          <a:srgbClr val="000000"/>
        </a:dk1>
        <a:lt1>
          <a:srgbClr val="FFFFFF"/>
        </a:lt1>
        <a:dk2>
          <a:srgbClr val="000000"/>
        </a:dk2>
        <a:lt2>
          <a:srgbClr val="808080"/>
        </a:lt2>
        <a:accent1>
          <a:srgbClr val="CCCCFF"/>
        </a:accent1>
        <a:accent2>
          <a:srgbClr val="D9D8EC"/>
        </a:accent2>
        <a:accent3>
          <a:srgbClr val="FFFFFF"/>
        </a:accent3>
        <a:accent4>
          <a:srgbClr val="000000"/>
        </a:accent4>
        <a:accent5>
          <a:srgbClr val="E2E2FF"/>
        </a:accent5>
        <a:accent6>
          <a:srgbClr val="C4C4D6"/>
        </a:accent6>
        <a:hlink>
          <a:srgbClr val="6767FF"/>
        </a:hlink>
        <a:folHlink>
          <a:srgbClr val="9933FF"/>
        </a:folHlink>
      </a:clrScheme>
      <a:clrMap bg1="lt1" tx1="dk1" bg2="lt2" tx2="dk2" accent1="accent1" accent2="accent2" accent3="accent3" accent4="accent4" accent5="accent5" accent6="accent6" hlink="hlink" folHlink="folHlink"/>
    </a:extraClrScheme>
    <a:extraClrScheme>
      <a:clrScheme name="Vandens ženklai 2">
        <a:dk1>
          <a:srgbClr val="000000"/>
        </a:dk1>
        <a:lt1>
          <a:srgbClr val="FFFFFF"/>
        </a:lt1>
        <a:dk2>
          <a:srgbClr val="666633"/>
        </a:dk2>
        <a:lt2>
          <a:srgbClr val="5F5F5F"/>
        </a:lt2>
        <a:accent1>
          <a:srgbClr val="FFCC00"/>
        </a:accent1>
        <a:accent2>
          <a:srgbClr val="EFF0B2"/>
        </a:accent2>
        <a:accent3>
          <a:srgbClr val="FFFFFF"/>
        </a:accent3>
        <a:accent4>
          <a:srgbClr val="000000"/>
        </a:accent4>
        <a:accent5>
          <a:srgbClr val="FFE2AA"/>
        </a:accent5>
        <a:accent6>
          <a:srgbClr val="D9D9A1"/>
        </a:accent6>
        <a:hlink>
          <a:srgbClr val="808000"/>
        </a:hlink>
        <a:folHlink>
          <a:srgbClr val="CCCC00"/>
        </a:folHlink>
      </a:clrScheme>
      <a:clrMap bg1="lt1" tx1="dk1" bg2="lt2" tx2="dk2" accent1="accent1" accent2="accent2" accent3="accent3" accent4="accent4" accent5="accent5" accent6="accent6" hlink="hlink" folHlink="folHlink"/>
    </a:extraClrScheme>
    <a:extraClrScheme>
      <a:clrScheme name="Vandens ženklai 3">
        <a:dk1>
          <a:srgbClr val="000000"/>
        </a:dk1>
        <a:lt1>
          <a:srgbClr val="FFFFFF"/>
        </a:lt1>
        <a:dk2>
          <a:srgbClr val="000000"/>
        </a:dk2>
        <a:lt2>
          <a:srgbClr val="666699"/>
        </a:lt2>
        <a:accent1>
          <a:srgbClr val="9BB0CB"/>
        </a:accent1>
        <a:accent2>
          <a:srgbClr val="D1E0CE"/>
        </a:accent2>
        <a:accent3>
          <a:srgbClr val="FFFFFF"/>
        </a:accent3>
        <a:accent4>
          <a:srgbClr val="000000"/>
        </a:accent4>
        <a:accent5>
          <a:srgbClr val="CBD4E2"/>
        </a:accent5>
        <a:accent6>
          <a:srgbClr val="BDCBBA"/>
        </a:accent6>
        <a:hlink>
          <a:srgbClr val="8EA642"/>
        </a:hlink>
        <a:folHlink>
          <a:srgbClr val="CCCC00"/>
        </a:folHlink>
      </a:clrScheme>
      <a:clrMap bg1="lt1" tx1="dk1" bg2="lt2" tx2="dk2" accent1="accent1" accent2="accent2" accent3="accent3" accent4="accent4" accent5="accent5" accent6="accent6" hlink="hlink" folHlink="folHlink"/>
    </a:extraClrScheme>
    <a:extraClrScheme>
      <a:clrScheme name="Vandens ženklai 4">
        <a:dk1>
          <a:srgbClr val="333300"/>
        </a:dk1>
        <a:lt1>
          <a:srgbClr val="FFFFCC"/>
        </a:lt1>
        <a:dk2>
          <a:srgbClr val="336600"/>
        </a:dk2>
        <a:lt2>
          <a:srgbClr val="FFFFCC"/>
        </a:lt2>
        <a:accent1>
          <a:srgbClr val="99CC00"/>
        </a:accent1>
        <a:accent2>
          <a:srgbClr val="669900"/>
        </a:accent2>
        <a:accent3>
          <a:srgbClr val="ADB8AA"/>
        </a:accent3>
        <a:accent4>
          <a:srgbClr val="DADAAE"/>
        </a:accent4>
        <a:accent5>
          <a:srgbClr val="CAE2AA"/>
        </a:accent5>
        <a:accent6>
          <a:srgbClr val="5C8A00"/>
        </a:accent6>
        <a:hlink>
          <a:srgbClr val="CC9900"/>
        </a:hlink>
        <a:folHlink>
          <a:srgbClr val="FFCC00"/>
        </a:folHlink>
      </a:clrScheme>
      <a:clrMap bg1="dk2" tx1="lt1" bg2="dk1" tx2="lt2" accent1="accent1" accent2="accent2" accent3="accent3" accent4="accent4" accent5="accent5" accent6="accent6" hlink="hlink" folHlink="folHlink"/>
    </a:extraClrScheme>
    <a:extraClrScheme>
      <a:clrScheme name="Vandens ženklai 5">
        <a:dk1>
          <a:srgbClr val="424458"/>
        </a:dk1>
        <a:lt1>
          <a:srgbClr val="FFFFFF"/>
        </a:lt1>
        <a:dk2>
          <a:srgbClr val="004A48"/>
        </a:dk2>
        <a:lt2>
          <a:srgbClr val="FFFFFF"/>
        </a:lt2>
        <a:accent1>
          <a:srgbClr val="83B200"/>
        </a:accent1>
        <a:accent2>
          <a:srgbClr val="006260"/>
        </a:accent2>
        <a:accent3>
          <a:srgbClr val="AAB1B1"/>
        </a:accent3>
        <a:accent4>
          <a:srgbClr val="DADADA"/>
        </a:accent4>
        <a:accent5>
          <a:srgbClr val="C1D5AA"/>
        </a:accent5>
        <a:accent6>
          <a:srgbClr val="005856"/>
        </a:accent6>
        <a:hlink>
          <a:srgbClr val="6666FF"/>
        </a:hlink>
        <a:folHlink>
          <a:srgbClr val="B2B2B2"/>
        </a:folHlink>
      </a:clrScheme>
      <a:clrMap bg1="dk2" tx1="lt1" bg2="dk1" tx2="lt2" accent1="accent1" accent2="accent2" accent3="accent3" accent4="accent4" accent5="accent5" accent6="accent6" hlink="hlink" folHlink="folHlink"/>
    </a:extraClrScheme>
    <a:extraClrScheme>
      <a:clrScheme name="Vandens ženklai 6">
        <a:dk1>
          <a:srgbClr val="000000"/>
        </a:dk1>
        <a:lt1>
          <a:srgbClr val="FFFFFF"/>
        </a:lt1>
        <a:dk2>
          <a:srgbClr val="1C2046"/>
        </a:dk2>
        <a:lt2>
          <a:srgbClr val="FFFFFF"/>
        </a:lt2>
        <a:accent1>
          <a:srgbClr val="00CCFF"/>
        </a:accent1>
        <a:accent2>
          <a:srgbClr val="2D226E"/>
        </a:accent2>
        <a:accent3>
          <a:srgbClr val="ABABB0"/>
        </a:accent3>
        <a:accent4>
          <a:srgbClr val="DADADA"/>
        </a:accent4>
        <a:accent5>
          <a:srgbClr val="AAE2FF"/>
        </a:accent5>
        <a:accent6>
          <a:srgbClr val="281E63"/>
        </a:accent6>
        <a:hlink>
          <a:srgbClr val="666699"/>
        </a:hlink>
        <a:folHlink>
          <a:srgbClr val="9999FF"/>
        </a:folHlink>
      </a:clrScheme>
      <a:clrMap bg1="dk2" tx1="lt1" bg2="dk1" tx2="lt2" accent1="accent1" accent2="accent2" accent3="accent3" accent4="accent4" accent5="accent5" accent6="accent6" hlink="hlink" folHlink="folHlink"/>
    </a:extraClrScheme>
    <a:extraClrScheme>
      <a:clrScheme name="Vandens ženklai 7">
        <a:dk1>
          <a:srgbClr val="424458"/>
        </a:dk1>
        <a:lt1>
          <a:srgbClr val="FFFFFF"/>
        </a:lt1>
        <a:dk2>
          <a:srgbClr val="000066"/>
        </a:dk2>
        <a:lt2>
          <a:srgbClr val="FFFFFF"/>
        </a:lt2>
        <a:accent1>
          <a:srgbClr val="6666FF"/>
        </a:accent1>
        <a:accent2>
          <a:srgbClr val="333399"/>
        </a:accent2>
        <a:accent3>
          <a:srgbClr val="AAAAB8"/>
        </a:accent3>
        <a:accent4>
          <a:srgbClr val="DADADA"/>
        </a:accent4>
        <a:accent5>
          <a:srgbClr val="B8B8FF"/>
        </a:accent5>
        <a:accent6>
          <a:srgbClr val="2D2D8A"/>
        </a:accent6>
        <a:hlink>
          <a:srgbClr val="FF9900"/>
        </a:hlink>
        <a:folHlink>
          <a:srgbClr val="CCCC00"/>
        </a:folHlink>
      </a:clrScheme>
      <a:clrMap bg1="dk2" tx1="lt1" bg2="dk1" tx2="lt2" accent1="accent1" accent2="accent2" accent3="accent3" accent4="accent4" accent5="accent5" accent6="accent6" hlink="hlink" folHlink="folHlink"/>
    </a:extraClrScheme>
    <a:extraClrScheme>
      <a:clrScheme name="Vandens ženklai 8">
        <a:dk1>
          <a:srgbClr val="1C1C1C"/>
        </a:dk1>
        <a:lt1>
          <a:srgbClr val="FFFFCC"/>
        </a:lt1>
        <a:dk2>
          <a:srgbClr val="390B20"/>
        </a:dk2>
        <a:lt2>
          <a:srgbClr val="FFFFCC"/>
        </a:lt2>
        <a:accent1>
          <a:srgbClr val="FF916F"/>
        </a:accent1>
        <a:accent2>
          <a:srgbClr val="561450"/>
        </a:accent2>
        <a:accent3>
          <a:srgbClr val="AEAAAB"/>
        </a:accent3>
        <a:accent4>
          <a:srgbClr val="DADAAE"/>
        </a:accent4>
        <a:accent5>
          <a:srgbClr val="FFC7BB"/>
        </a:accent5>
        <a:accent6>
          <a:srgbClr val="4D1148"/>
        </a:accent6>
        <a:hlink>
          <a:srgbClr val="637D95"/>
        </a:hlink>
        <a:folHlink>
          <a:srgbClr val="FFCC00"/>
        </a:folHlink>
      </a:clrScheme>
      <a:clrMap bg1="dk2" tx1="lt1" bg2="dk1" tx2="lt2" accent1="accent1" accent2="accent2" accent3="accent3" accent4="accent4" accent5="accent5" accent6="accent6" hlink="hlink" folHlink="folHlink"/>
    </a:extraClrScheme>
    <a:extraClrScheme>
      <a:clrScheme name="Vandens ženklai 9">
        <a:dk1>
          <a:srgbClr val="4C0000"/>
        </a:dk1>
        <a:lt1>
          <a:srgbClr val="FFFFFF"/>
        </a:lt1>
        <a:dk2>
          <a:srgbClr val="722104"/>
        </a:dk2>
        <a:lt2>
          <a:srgbClr val="FFFFFF"/>
        </a:lt2>
        <a:accent1>
          <a:srgbClr val="CC6600"/>
        </a:accent1>
        <a:accent2>
          <a:srgbClr val="8A2E00"/>
        </a:accent2>
        <a:accent3>
          <a:srgbClr val="BCABAA"/>
        </a:accent3>
        <a:accent4>
          <a:srgbClr val="DADADA"/>
        </a:accent4>
        <a:accent5>
          <a:srgbClr val="E2B8AA"/>
        </a:accent5>
        <a:accent6>
          <a:srgbClr val="7D2900"/>
        </a:accent6>
        <a:hlink>
          <a:srgbClr val="FFCC00"/>
        </a:hlink>
        <a:folHlink>
          <a:srgbClr val="FF990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_Vandens ženklai">
  <a:themeElements>
    <a:clrScheme name="Vandens ženklai 1">
      <a:dk1>
        <a:srgbClr val="000000"/>
      </a:dk1>
      <a:lt1>
        <a:srgbClr val="FFFFFF"/>
      </a:lt1>
      <a:dk2>
        <a:srgbClr val="000000"/>
      </a:dk2>
      <a:lt2>
        <a:srgbClr val="808080"/>
      </a:lt2>
      <a:accent1>
        <a:srgbClr val="CCCCFF"/>
      </a:accent1>
      <a:accent2>
        <a:srgbClr val="D9D8EC"/>
      </a:accent2>
      <a:accent3>
        <a:srgbClr val="FFFFFF"/>
      </a:accent3>
      <a:accent4>
        <a:srgbClr val="000000"/>
      </a:accent4>
      <a:accent5>
        <a:srgbClr val="E2E2FF"/>
      </a:accent5>
      <a:accent6>
        <a:srgbClr val="C4C4D6"/>
      </a:accent6>
      <a:hlink>
        <a:srgbClr val="6767FF"/>
      </a:hlink>
      <a:folHlink>
        <a:srgbClr val="9933FF"/>
      </a:folHlink>
    </a:clrScheme>
    <a:fontScheme name="Vandens ženklai">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Vandens ženklai 1">
        <a:dk1>
          <a:srgbClr val="000000"/>
        </a:dk1>
        <a:lt1>
          <a:srgbClr val="FFFFFF"/>
        </a:lt1>
        <a:dk2>
          <a:srgbClr val="000000"/>
        </a:dk2>
        <a:lt2>
          <a:srgbClr val="808080"/>
        </a:lt2>
        <a:accent1>
          <a:srgbClr val="CCCCFF"/>
        </a:accent1>
        <a:accent2>
          <a:srgbClr val="D9D8EC"/>
        </a:accent2>
        <a:accent3>
          <a:srgbClr val="FFFFFF"/>
        </a:accent3>
        <a:accent4>
          <a:srgbClr val="000000"/>
        </a:accent4>
        <a:accent5>
          <a:srgbClr val="E2E2FF"/>
        </a:accent5>
        <a:accent6>
          <a:srgbClr val="C4C4D6"/>
        </a:accent6>
        <a:hlink>
          <a:srgbClr val="6767FF"/>
        </a:hlink>
        <a:folHlink>
          <a:srgbClr val="9933FF"/>
        </a:folHlink>
      </a:clrScheme>
      <a:clrMap bg1="lt1" tx1="dk1" bg2="lt2" tx2="dk2" accent1="accent1" accent2="accent2" accent3="accent3" accent4="accent4" accent5="accent5" accent6="accent6" hlink="hlink" folHlink="folHlink"/>
    </a:extraClrScheme>
    <a:extraClrScheme>
      <a:clrScheme name="Vandens ženklai 2">
        <a:dk1>
          <a:srgbClr val="000000"/>
        </a:dk1>
        <a:lt1>
          <a:srgbClr val="FFFFFF"/>
        </a:lt1>
        <a:dk2>
          <a:srgbClr val="666633"/>
        </a:dk2>
        <a:lt2>
          <a:srgbClr val="5F5F5F"/>
        </a:lt2>
        <a:accent1>
          <a:srgbClr val="FFCC00"/>
        </a:accent1>
        <a:accent2>
          <a:srgbClr val="EFF0B2"/>
        </a:accent2>
        <a:accent3>
          <a:srgbClr val="FFFFFF"/>
        </a:accent3>
        <a:accent4>
          <a:srgbClr val="000000"/>
        </a:accent4>
        <a:accent5>
          <a:srgbClr val="FFE2AA"/>
        </a:accent5>
        <a:accent6>
          <a:srgbClr val="D9D9A1"/>
        </a:accent6>
        <a:hlink>
          <a:srgbClr val="808000"/>
        </a:hlink>
        <a:folHlink>
          <a:srgbClr val="CCCC00"/>
        </a:folHlink>
      </a:clrScheme>
      <a:clrMap bg1="lt1" tx1="dk1" bg2="lt2" tx2="dk2" accent1="accent1" accent2="accent2" accent3="accent3" accent4="accent4" accent5="accent5" accent6="accent6" hlink="hlink" folHlink="folHlink"/>
    </a:extraClrScheme>
    <a:extraClrScheme>
      <a:clrScheme name="Vandens ženklai 3">
        <a:dk1>
          <a:srgbClr val="000000"/>
        </a:dk1>
        <a:lt1>
          <a:srgbClr val="FFFFFF"/>
        </a:lt1>
        <a:dk2>
          <a:srgbClr val="000000"/>
        </a:dk2>
        <a:lt2>
          <a:srgbClr val="666699"/>
        </a:lt2>
        <a:accent1>
          <a:srgbClr val="9BB0CB"/>
        </a:accent1>
        <a:accent2>
          <a:srgbClr val="D1E0CE"/>
        </a:accent2>
        <a:accent3>
          <a:srgbClr val="FFFFFF"/>
        </a:accent3>
        <a:accent4>
          <a:srgbClr val="000000"/>
        </a:accent4>
        <a:accent5>
          <a:srgbClr val="CBD4E2"/>
        </a:accent5>
        <a:accent6>
          <a:srgbClr val="BDCBBA"/>
        </a:accent6>
        <a:hlink>
          <a:srgbClr val="8EA642"/>
        </a:hlink>
        <a:folHlink>
          <a:srgbClr val="CCCC00"/>
        </a:folHlink>
      </a:clrScheme>
      <a:clrMap bg1="lt1" tx1="dk1" bg2="lt2" tx2="dk2" accent1="accent1" accent2="accent2" accent3="accent3" accent4="accent4" accent5="accent5" accent6="accent6" hlink="hlink" folHlink="folHlink"/>
    </a:extraClrScheme>
    <a:extraClrScheme>
      <a:clrScheme name="Vandens ženklai 4">
        <a:dk1>
          <a:srgbClr val="333300"/>
        </a:dk1>
        <a:lt1>
          <a:srgbClr val="FFFFCC"/>
        </a:lt1>
        <a:dk2>
          <a:srgbClr val="336600"/>
        </a:dk2>
        <a:lt2>
          <a:srgbClr val="FFFFCC"/>
        </a:lt2>
        <a:accent1>
          <a:srgbClr val="99CC00"/>
        </a:accent1>
        <a:accent2>
          <a:srgbClr val="669900"/>
        </a:accent2>
        <a:accent3>
          <a:srgbClr val="ADB8AA"/>
        </a:accent3>
        <a:accent4>
          <a:srgbClr val="DADAAE"/>
        </a:accent4>
        <a:accent5>
          <a:srgbClr val="CAE2AA"/>
        </a:accent5>
        <a:accent6>
          <a:srgbClr val="5C8A00"/>
        </a:accent6>
        <a:hlink>
          <a:srgbClr val="CC9900"/>
        </a:hlink>
        <a:folHlink>
          <a:srgbClr val="FFCC00"/>
        </a:folHlink>
      </a:clrScheme>
      <a:clrMap bg1="dk2" tx1="lt1" bg2="dk1" tx2="lt2" accent1="accent1" accent2="accent2" accent3="accent3" accent4="accent4" accent5="accent5" accent6="accent6" hlink="hlink" folHlink="folHlink"/>
    </a:extraClrScheme>
    <a:extraClrScheme>
      <a:clrScheme name="Vandens ženklai 5">
        <a:dk1>
          <a:srgbClr val="424458"/>
        </a:dk1>
        <a:lt1>
          <a:srgbClr val="FFFFFF"/>
        </a:lt1>
        <a:dk2>
          <a:srgbClr val="004A48"/>
        </a:dk2>
        <a:lt2>
          <a:srgbClr val="FFFFFF"/>
        </a:lt2>
        <a:accent1>
          <a:srgbClr val="83B200"/>
        </a:accent1>
        <a:accent2>
          <a:srgbClr val="006260"/>
        </a:accent2>
        <a:accent3>
          <a:srgbClr val="AAB1B1"/>
        </a:accent3>
        <a:accent4>
          <a:srgbClr val="DADADA"/>
        </a:accent4>
        <a:accent5>
          <a:srgbClr val="C1D5AA"/>
        </a:accent5>
        <a:accent6>
          <a:srgbClr val="005856"/>
        </a:accent6>
        <a:hlink>
          <a:srgbClr val="6666FF"/>
        </a:hlink>
        <a:folHlink>
          <a:srgbClr val="B2B2B2"/>
        </a:folHlink>
      </a:clrScheme>
      <a:clrMap bg1="dk2" tx1="lt1" bg2="dk1" tx2="lt2" accent1="accent1" accent2="accent2" accent3="accent3" accent4="accent4" accent5="accent5" accent6="accent6" hlink="hlink" folHlink="folHlink"/>
    </a:extraClrScheme>
    <a:extraClrScheme>
      <a:clrScheme name="Vandens ženklai 6">
        <a:dk1>
          <a:srgbClr val="000000"/>
        </a:dk1>
        <a:lt1>
          <a:srgbClr val="FFFFFF"/>
        </a:lt1>
        <a:dk2>
          <a:srgbClr val="1C2046"/>
        </a:dk2>
        <a:lt2>
          <a:srgbClr val="FFFFFF"/>
        </a:lt2>
        <a:accent1>
          <a:srgbClr val="00CCFF"/>
        </a:accent1>
        <a:accent2>
          <a:srgbClr val="2D226E"/>
        </a:accent2>
        <a:accent3>
          <a:srgbClr val="ABABB0"/>
        </a:accent3>
        <a:accent4>
          <a:srgbClr val="DADADA"/>
        </a:accent4>
        <a:accent5>
          <a:srgbClr val="AAE2FF"/>
        </a:accent5>
        <a:accent6>
          <a:srgbClr val="281E63"/>
        </a:accent6>
        <a:hlink>
          <a:srgbClr val="666699"/>
        </a:hlink>
        <a:folHlink>
          <a:srgbClr val="9999FF"/>
        </a:folHlink>
      </a:clrScheme>
      <a:clrMap bg1="dk2" tx1="lt1" bg2="dk1" tx2="lt2" accent1="accent1" accent2="accent2" accent3="accent3" accent4="accent4" accent5="accent5" accent6="accent6" hlink="hlink" folHlink="folHlink"/>
    </a:extraClrScheme>
    <a:extraClrScheme>
      <a:clrScheme name="Vandens ženklai 7">
        <a:dk1>
          <a:srgbClr val="424458"/>
        </a:dk1>
        <a:lt1>
          <a:srgbClr val="FFFFFF"/>
        </a:lt1>
        <a:dk2>
          <a:srgbClr val="000066"/>
        </a:dk2>
        <a:lt2>
          <a:srgbClr val="FFFFFF"/>
        </a:lt2>
        <a:accent1>
          <a:srgbClr val="6666FF"/>
        </a:accent1>
        <a:accent2>
          <a:srgbClr val="333399"/>
        </a:accent2>
        <a:accent3>
          <a:srgbClr val="AAAAB8"/>
        </a:accent3>
        <a:accent4>
          <a:srgbClr val="DADADA"/>
        </a:accent4>
        <a:accent5>
          <a:srgbClr val="B8B8FF"/>
        </a:accent5>
        <a:accent6>
          <a:srgbClr val="2D2D8A"/>
        </a:accent6>
        <a:hlink>
          <a:srgbClr val="FF9900"/>
        </a:hlink>
        <a:folHlink>
          <a:srgbClr val="CCCC00"/>
        </a:folHlink>
      </a:clrScheme>
      <a:clrMap bg1="dk2" tx1="lt1" bg2="dk1" tx2="lt2" accent1="accent1" accent2="accent2" accent3="accent3" accent4="accent4" accent5="accent5" accent6="accent6" hlink="hlink" folHlink="folHlink"/>
    </a:extraClrScheme>
    <a:extraClrScheme>
      <a:clrScheme name="Vandens ženklai 8">
        <a:dk1>
          <a:srgbClr val="1C1C1C"/>
        </a:dk1>
        <a:lt1>
          <a:srgbClr val="FFFFCC"/>
        </a:lt1>
        <a:dk2>
          <a:srgbClr val="390B20"/>
        </a:dk2>
        <a:lt2>
          <a:srgbClr val="FFFFCC"/>
        </a:lt2>
        <a:accent1>
          <a:srgbClr val="FF916F"/>
        </a:accent1>
        <a:accent2>
          <a:srgbClr val="561450"/>
        </a:accent2>
        <a:accent3>
          <a:srgbClr val="AEAAAB"/>
        </a:accent3>
        <a:accent4>
          <a:srgbClr val="DADAAE"/>
        </a:accent4>
        <a:accent5>
          <a:srgbClr val="FFC7BB"/>
        </a:accent5>
        <a:accent6>
          <a:srgbClr val="4D1148"/>
        </a:accent6>
        <a:hlink>
          <a:srgbClr val="637D95"/>
        </a:hlink>
        <a:folHlink>
          <a:srgbClr val="FFCC00"/>
        </a:folHlink>
      </a:clrScheme>
      <a:clrMap bg1="dk2" tx1="lt1" bg2="dk1" tx2="lt2" accent1="accent1" accent2="accent2" accent3="accent3" accent4="accent4" accent5="accent5" accent6="accent6" hlink="hlink" folHlink="folHlink"/>
    </a:extraClrScheme>
    <a:extraClrScheme>
      <a:clrScheme name="Vandens ženklai 9">
        <a:dk1>
          <a:srgbClr val="4C0000"/>
        </a:dk1>
        <a:lt1>
          <a:srgbClr val="FFFFFF"/>
        </a:lt1>
        <a:dk2>
          <a:srgbClr val="722104"/>
        </a:dk2>
        <a:lt2>
          <a:srgbClr val="FFFFFF"/>
        </a:lt2>
        <a:accent1>
          <a:srgbClr val="CC6600"/>
        </a:accent1>
        <a:accent2>
          <a:srgbClr val="8A2E00"/>
        </a:accent2>
        <a:accent3>
          <a:srgbClr val="BCABAA"/>
        </a:accent3>
        <a:accent4>
          <a:srgbClr val="DADADA"/>
        </a:accent4>
        <a:accent5>
          <a:srgbClr val="E2B8AA"/>
        </a:accent5>
        <a:accent6>
          <a:srgbClr val="7D2900"/>
        </a:accent6>
        <a:hlink>
          <a:srgbClr val="FFCC00"/>
        </a:hlink>
        <a:folHlink>
          <a:srgbClr val="FF990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4_Vandens ženklai">
  <a:themeElements>
    <a:clrScheme name="Vandens ženklai 1">
      <a:dk1>
        <a:srgbClr val="000000"/>
      </a:dk1>
      <a:lt1>
        <a:srgbClr val="FFFFFF"/>
      </a:lt1>
      <a:dk2>
        <a:srgbClr val="000000"/>
      </a:dk2>
      <a:lt2>
        <a:srgbClr val="808080"/>
      </a:lt2>
      <a:accent1>
        <a:srgbClr val="CCCCFF"/>
      </a:accent1>
      <a:accent2>
        <a:srgbClr val="D9D8EC"/>
      </a:accent2>
      <a:accent3>
        <a:srgbClr val="FFFFFF"/>
      </a:accent3>
      <a:accent4>
        <a:srgbClr val="000000"/>
      </a:accent4>
      <a:accent5>
        <a:srgbClr val="E2E2FF"/>
      </a:accent5>
      <a:accent6>
        <a:srgbClr val="C4C4D6"/>
      </a:accent6>
      <a:hlink>
        <a:srgbClr val="6767FF"/>
      </a:hlink>
      <a:folHlink>
        <a:srgbClr val="9933FF"/>
      </a:folHlink>
    </a:clrScheme>
    <a:fontScheme name="Vandens ženklai">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Vandens ženklai 1">
        <a:dk1>
          <a:srgbClr val="000000"/>
        </a:dk1>
        <a:lt1>
          <a:srgbClr val="FFFFFF"/>
        </a:lt1>
        <a:dk2>
          <a:srgbClr val="000000"/>
        </a:dk2>
        <a:lt2>
          <a:srgbClr val="808080"/>
        </a:lt2>
        <a:accent1>
          <a:srgbClr val="CCCCFF"/>
        </a:accent1>
        <a:accent2>
          <a:srgbClr val="D9D8EC"/>
        </a:accent2>
        <a:accent3>
          <a:srgbClr val="FFFFFF"/>
        </a:accent3>
        <a:accent4>
          <a:srgbClr val="000000"/>
        </a:accent4>
        <a:accent5>
          <a:srgbClr val="E2E2FF"/>
        </a:accent5>
        <a:accent6>
          <a:srgbClr val="C4C4D6"/>
        </a:accent6>
        <a:hlink>
          <a:srgbClr val="6767FF"/>
        </a:hlink>
        <a:folHlink>
          <a:srgbClr val="9933FF"/>
        </a:folHlink>
      </a:clrScheme>
      <a:clrMap bg1="lt1" tx1="dk1" bg2="lt2" tx2="dk2" accent1="accent1" accent2="accent2" accent3="accent3" accent4="accent4" accent5="accent5" accent6="accent6" hlink="hlink" folHlink="folHlink"/>
    </a:extraClrScheme>
    <a:extraClrScheme>
      <a:clrScheme name="Vandens ženklai 2">
        <a:dk1>
          <a:srgbClr val="000000"/>
        </a:dk1>
        <a:lt1>
          <a:srgbClr val="FFFFFF"/>
        </a:lt1>
        <a:dk2>
          <a:srgbClr val="666633"/>
        </a:dk2>
        <a:lt2>
          <a:srgbClr val="5F5F5F"/>
        </a:lt2>
        <a:accent1>
          <a:srgbClr val="FFCC00"/>
        </a:accent1>
        <a:accent2>
          <a:srgbClr val="EFF0B2"/>
        </a:accent2>
        <a:accent3>
          <a:srgbClr val="FFFFFF"/>
        </a:accent3>
        <a:accent4>
          <a:srgbClr val="000000"/>
        </a:accent4>
        <a:accent5>
          <a:srgbClr val="FFE2AA"/>
        </a:accent5>
        <a:accent6>
          <a:srgbClr val="D9D9A1"/>
        </a:accent6>
        <a:hlink>
          <a:srgbClr val="808000"/>
        </a:hlink>
        <a:folHlink>
          <a:srgbClr val="CCCC00"/>
        </a:folHlink>
      </a:clrScheme>
      <a:clrMap bg1="lt1" tx1="dk1" bg2="lt2" tx2="dk2" accent1="accent1" accent2="accent2" accent3="accent3" accent4="accent4" accent5="accent5" accent6="accent6" hlink="hlink" folHlink="folHlink"/>
    </a:extraClrScheme>
    <a:extraClrScheme>
      <a:clrScheme name="Vandens ženklai 3">
        <a:dk1>
          <a:srgbClr val="000000"/>
        </a:dk1>
        <a:lt1>
          <a:srgbClr val="FFFFFF"/>
        </a:lt1>
        <a:dk2>
          <a:srgbClr val="000000"/>
        </a:dk2>
        <a:lt2>
          <a:srgbClr val="666699"/>
        </a:lt2>
        <a:accent1>
          <a:srgbClr val="9BB0CB"/>
        </a:accent1>
        <a:accent2>
          <a:srgbClr val="D1E0CE"/>
        </a:accent2>
        <a:accent3>
          <a:srgbClr val="FFFFFF"/>
        </a:accent3>
        <a:accent4>
          <a:srgbClr val="000000"/>
        </a:accent4>
        <a:accent5>
          <a:srgbClr val="CBD4E2"/>
        </a:accent5>
        <a:accent6>
          <a:srgbClr val="BDCBBA"/>
        </a:accent6>
        <a:hlink>
          <a:srgbClr val="8EA642"/>
        </a:hlink>
        <a:folHlink>
          <a:srgbClr val="CCCC00"/>
        </a:folHlink>
      </a:clrScheme>
      <a:clrMap bg1="lt1" tx1="dk1" bg2="lt2" tx2="dk2" accent1="accent1" accent2="accent2" accent3="accent3" accent4="accent4" accent5="accent5" accent6="accent6" hlink="hlink" folHlink="folHlink"/>
    </a:extraClrScheme>
    <a:extraClrScheme>
      <a:clrScheme name="Vandens ženklai 4">
        <a:dk1>
          <a:srgbClr val="333300"/>
        </a:dk1>
        <a:lt1>
          <a:srgbClr val="FFFFCC"/>
        </a:lt1>
        <a:dk2>
          <a:srgbClr val="336600"/>
        </a:dk2>
        <a:lt2>
          <a:srgbClr val="FFFFCC"/>
        </a:lt2>
        <a:accent1>
          <a:srgbClr val="99CC00"/>
        </a:accent1>
        <a:accent2>
          <a:srgbClr val="669900"/>
        </a:accent2>
        <a:accent3>
          <a:srgbClr val="ADB8AA"/>
        </a:accent3>
        <a:accent4>
          <a:srgbClr val="DADAAE"/>
        </a:accent4>
        <a:accent5>
          <a:srgbClr val="CAE2AA"/>
        </a:accent5>
        <a:accent6>
          <a:srgbClr val="5C8A00"/>
        </a:accent6>
        <a:hlink>
          <a:srgbClr val="CC9900"/>
        </a:hlink>
        <a:folHlink>
          <a:srgbClr val="FFCC00"/>
        </a:folHlink>
      </a:clrScheme>
      <a:clrMap bg1="dk2" tx1="lt1" bg2="dk1" tx2="lt2" accent1="accent1" accent2="accent2" accent3="accent3" accent4="accent4" accent5="accent5" accent6="accent6" hlink="hlink" folHlink="folHlink"/>
    </a:extraClrScheme>
    <a:extraClrScheme>
      <a:clrScheme name="Vandens ženklai 5">
        <a:dk1>
          <a:srgbClr val="424458"/>
        </a:dk1>
        <a:lt1>
          <a:srgbClr val="FFFFFF"/>
        </a:lt1>
        <a:dk2>
          <a:srgbClr val="004A48"/>
        </a:dk2>
        <a:lt2>
          <a:srgbClr val="FFFFFF"/>
        </a:lt2>
        <a:accent1>
          <a:srgbClr val="83B200"/>
        </a:accent1>
        <a:accent2>
          <a:srgbClr val="006260"/>
        </a:accent2>
        <a:accent3>
          <a:srgbClr val="AAB1B1"/>
        </a:accent3>
        <a:accent4>
          <a:srgbClr val="DADADA"/>
        </a:accent4>
        <a:accent5>
          <a:srgbClr val="C1D5AA"/>
        </a:accent5>
        <a:accent6>
          <a:srgbClr val="005856"/>
        </a:accent6>
        <a:hlink>
          <a:srgbClr val="6666FF"/>
        </a:hlink>
        <a:folHlink>
          <a:srgbClr val="B2B2B2"/>
        </a:folHlink>
      </a:clrScheme>
      <a:clrMap bg1="dk2" tx1="lt1" bg2="dk1" tx2="lt2" accent1="accent1" accent2="accent2" accent3="accent3" accent4="accent4" accent5="accent5" accent6="accent6" hlink="hlink" folHlink="folHlink"/>
    </a:extraClrScheme>
    <a:extraClrScheme>
      <a:clrScheme name="Vandens ženklai 6">
        <a:dk1>
          <a:srgbClr val="000000"/>
        </a:dk1>
        <a:lt1>
          <a:srgbClr val="FFFFFF"/>
        </a:lt1>
        <a:dk2>
          <a:srgbClr val="1C2046"/>
        </a:dk2>
        <a:lt2>
          <a:srgbClr val="FFFFFF"/>
        </a:lt2>
        <a:accent1>
          <a:srgbClr val="00CCFF"/>
        </a:accent1>
        <a:accent2>
          <a:srgbClr val="2D226E"/>
        </a:accent2>
        <a:accent3>
          <a:srgbClr val="ABABB0"/>
        </a:accent3>
        <a:accent4>
          <a:srgbClr val="DADADA"/>
        </a:accent4>
        <a:accent5>
          <a:srgbClr val="AAE2FF"/>
        </a:accent5>
        <a:accent6>
          <a:srgbClr val="281E63"/>
        </a:accent6>
        <a:hlink>
          <a:srgbClr val="666699"/>
        </a:hlink>
        <a:folHlink>
          <a:srgbClr val="9999FF"/>
        </a:folHlink>
      </a:clrScheme>
      <a:clrMap bg1="dk2" tx1="lt1" bg2="dk1" tx2="lt2" accent1="accent1" accent2="accent2" accent3="accent3" accent4="accent4" accent5="accent5" accent6="accent6" hlink="hlink" folHlink="folHlink"/>
    </a:extraClrScheme>
    <a:extraClrScheme>
      <a:clrScheme name="Vandens ženklai 7">
        <a:dk1>
          <a:srgbClr val="424458"/>
        </a:dk1>
        <a:lt1>
          <a:srgbClr val="FFFFFF"/>
        </a:lt1>
        <a:dk2>
          <a:srgbClr val="000066"/>
        </a:dk2>
        <a:lt2>
          <a:srgbClr val="FFFFFF"/>
        </a:lt2>
        <a:accent1>
          <a:srgbClr val="6666FF"/>
        </a:accent1>
        <a:accent2>
          <a:srgbClr val="333399"/>
        </a:accent2>
        <a:accent3>
          <a:srgbClr val="AAAAB8"/>
        </a:accent3>
        <a:accent4>
          <a:srgbClr val="DADADA"/>
        </a:accent4>
        <a:accent5>
          <a:srgbClr val="B8B8FF"/>
        </a:accent5>
        <a:accent6>
          <a:srgbClr val="2D2D8A"/>
        </a:accent6>
        <a:hlink>
          <a:srgbClr val="FF9900"/>
        </a:hlink>
        <a:folHlink>
          <a:srgbClr val="CCCC00"/>
        </a:folHlink>
      </a:clrScheme>
      <a:clrMap bg1="dk2" tx1="lt1" bg2="dk1" tx2="lt2" accent1="accent1" accent2="accent2" accent3="accent3" accent4="accent4" accent5="accent5" accent6="accent6" hlink="hlink" folHlink="folHlink"/>
    </a:extraClrScheme>
    <a:extraClrScheme>
      <a:clrScheme name="Vandens ženklai 8">
        <a:dk1>
          <a:srgbClr val="1C1C1C"/>
        </a:dk1>
        <a:lt1>
          <a:srgbClr val="FFFFCC"/>
        </a:lt1>
        <a:dk2>
          <a:srgbClr val="390B20"/>
        </a:dk2>
        <a:lt2>
          <a:srgbClr val="FFFFCC"/>
        </a:lt2>
        <a:accent1>
          <a:srgbClr val="FF916F"/>
        </a:accent1>
        <a:accent2>
          <a:srgbClr val="561450"/>
        </a:accent2>
        <a:accent3>
          <a:srgbClr val="AEAAAB"/>
        </a:accent3>
        <a:accent4>
          <a:srgbClr val="DADAAE"/>
        </a:accent4>
        <a:accent5>
          <a:srgbClr val="FFC7BB"/>
        </a:accent5>
        <a:accent6>
          <a:srgbClr val="4D1148"/>
        </a:accent6>
        <a:hlink>
          <a:srgbClr val="637D95"/>
        </a:hlink>
        <a:folHlink>
          <a:srgbClr val="FFCC00"/>
        </a:folHlink>
      </a:clrScheme>
      <a:clrMap bg1="dk2" tx1="lt1" bg2="dk1" tx2="lt2" accent1="accent1" accent2="accent2" accent3="accent3" accent4="accent4" accent5="accent5" accent6="accent6" hlink="hlink" folHlink="folHlink"/>
    </a:extraClrScheme>
    <a:extraClrScheme>
      <a:clrScheme name="Vandens ženklai 9">
        <a:dk1>
          <a:srgbClr val="4C0000"/>
        </a:dk1>
        <a:lt1>
          <a:srgbClr val="FFFFFF"/>
        </a:lt1>
        <a:dk2>
          <a:srgbClr val="722104"/>
        </a:dk2>
        <a:lt2>
          <a:srgbClr val="FFFFFF"/>
        </a:lt2>
        <a:accent1>
          <a:srgbClr val="CC6600"/>
        </a:accent1>
        <a:accent2>
          <a:srgbClr val="8A2E00"/>
        </a:accent2>
        <a:accent3>
          <a:srgbClr val="BCABAA"/>
        </a:accent3>
        <a:accent4>
          <a:srgbClr val="DADADA"/>
        </a:accent4>
        <a:accent5>
          <a:srgbClr val="E2B8AA"/>
        </a:accent5>
        <a:accent6>
          <a:srgbClr val="7D2900"/>
        </a:accent6>
        <a:hlink>
          <a:srgbClr val="FFCC00"/>
        </a:hlink>
        <a:folHlink>
          <a:srgbClr val="FF990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Pushpin</Template>
  <TotalTime>139</TotalTime>
  <Words>637</Words>
  <Application>Microsoft Office PowerPoint</Application>
  <PresentationFormat>Demonstracija ekrane (4:3)</PresentationFormat>
  <Paragraphs>67</Paragraphs>
  <Slides>12</Slides>
  <Notes>0</Notes>
  <HiddenSlides>0</HiddenSlides>
  <MMClips>0</MMClips>
  <ScaleCrop>false</ScaleCrop>
  <HeadingPairs>
    <vt:vector size="4" baseType="variant">
      <vt:variant>
        <vt:lpstr>Tema</vt:lpstr>
      </vt:variant>
      <vt:variant>
        <vt:i4>6</vt:i4>
      </vt:variant>
      <vt:variant>
        <vt:lpstr>Skaidrių pavadinimai</vt:lpstr>
      </vt:variant>
      <vt:variant>
        <vt:i4>12</vt:i4>
      </vt:variant>
    </vt:vector>
  </HeadingPairs>
  <TitlesOfParts>
    <vt:vector size="18" baseType="lpstr">
      <vt:lpstr>Smeigtukas</vt:lpstr>
      <vt:lpstr>Vandens ženklai</vt:lpstr>
      <vt:lpstr>1_Vandens ženklai</vt:lpstr>
      <vt:lpstr>2_Vandens ženklai</vt:lpstr>
      <vt:lpstr>3_Vandens ženklai</vt:lpstr>
      <vt:lpstr>4_Vandens ženklai</vt:lpstr>
      <vt:lpstr>Форум родителей прогимназии «Габийос»</vt:lpstr>
      <vt:lpstr>Задачи форума для школы и родителей:</vt:lpstr>
      <vt:lpstr>План форума</vt:lpstr>
      <vt:lpstr>Определение издевательства  по программе Олвеус</vt:lpstr>
      <vt:lpstr>Patyčių shema</vt:lpstr>
      <vt:lpstr>PowerPoint pristatymas</vt:lpstr>
      <vt:lpstr>Четыре основных правила программы Ольвеус </vt:lpstr>
      <vt:lpstr>Programos Olweus vykdymas</vt:lpstr>
      <vt:lpstr>1. Ugdymo plano pokyčiai. </vt:lpstr>
      <vt:lpstr>2. Mokinio elektroninis pažymėjimas.</vt:lpstr>
      <vt:lpstr>3. Didelis prašymas tėvams paremti mokyklą. Paremti pervedant 2%.</vt:lpstr>
      <vt:lpstr>PowerPoint pristatymas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Форум родителей прогимназии «Габийос»</dc:title>
  <dc:creator>Inga</dc:creator>
  <cp:lastModifiedBy>Windows vartotojas</cp:lastModifiedBy>
  <cp:revision>13</cp:revision>
  <dcterms:created xsi:type="dcterms:W3CDTF">2016-10-18T10:53:38Z</dcterms:created>
  <dcterms:modified xsi:type="dcterms:W3CDTF">2016-10-20T07:26:59Z</dcterms:modified>
</cp:coreProperties>
</file>